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2438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1pPr>
    <a:lvl2pPr marL="0" marR="0" indent="0" algn="l" defTabSz="2438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2pPr>
    <a:lvl3pPr marL="0" marR="0" indent="0" algn="l" defTabSz="2438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3pPr>
    <a:lvl4pPr marL="0" marR="0" indent="0" algn="l" defTabSz="2438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4pPr>
    <a:lvl5pPr marL="0" marR="0" indent="0" algn="l" defTabSz="2438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5pPr>
    <a:lvl6pPr marL="0" marR="0" indent="0" algn="l" defTabSz="2438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6pPr>
    <a:lvl7pPr marL="0" marR="0" indent="0" algn="l" defTabSz="2438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7pPr>
    <a:lvl8pPr marL="0" marR="0" indent="0" algn="l" defTabSz="2438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8pPr>
    <a:lvl9pPr marL="0" marR="0" indent="0" algn="l" defTabSz="2438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DF9"/>
          </a:solidFill>
        </a:fill>
      </a:tcStyle>
    </a:wholeTbl>
    <a:band2H>
      <a:tcTxStyle b="def" i="def"/>
      <a:tcStyle>
        <a:tcBdr/>
        <a:fill>
          <a:solidFill>
            <a:srgbClr val="FFFEFC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1016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1016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DDACA"/>
          </a:solidFill>
        </a:fill>
      </a:tcStyle>
    </a:wholeTbl>
    <a:band2H>
      <a:tcTxStyle b="def" i="def"/>
      <a:tcStyle>
        <a:tcBdr/>
        <a:fill>
          <a:solidFill>
            <a:srgbClr val="FEED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1016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1016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BDBDB"/>
          </a:solidFill>
        </a:fill>
      </a:tcStyle>
    </a:wholeTbl>
    <a:band2H>
      <a:tcTxStyle b="def" i="def"/>
      <a:tcStyle>
        <a:tcBdr/>
        <a:fill>
          <a:solidFill>
            <a:srgbClr val="FDEEEE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1016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1016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noFill/>
              <a:miter lim="400000"/>
            </a:ln>
          </a:left>
          <a:right>
            <a:ln w="25400" cap="flat">
              <a:noFill/>
              <a:miter lim="400000"/>
            </a:ln>
          </a:right>
          <a:top>
            <a:ln w="25400" cap="flat">
              <a:noFill/>
              <a:miter lim="400000"/>
            </a:ln>
          </a:top>
          <a:bottom>
            <a:ln w="25400" cap="flat">
              <a:noFill/>
              <a:miter lim="400000"/>
            </a:ln>
          </a:bottom>
          <a:insideH>
            <a:ln w="25400" cap="flat">
              <a:noFill/>
              <a:miter lim="400000"/>
            </a:ln>
          </a:insideH>
          <a:insideV>
            <a:ln w="254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25400" cap="flat">
              <a:noFill/>
              <a:miter lim="400000"/>
            </a:ln>
          </a:left>
          <a:right>
            <a:ln w="25400" cap="flat">
              <a:noFill/>
              <a:miter lim="400000"/>
            </a:ln>
          </a:right>
          <a:top>
            <a:ln w="25400" cap="flat">
              <a:noFill/>
              <a:miter lim="400000"/>
            </a:ln>
          </a:top>
          <a:bottom>
            <a:ln w="25400" cap="flat">
              <a:noFill/>
              <a:miter lim="400000"/>
            </a:ln>
          </a:bottom>
          <a:insideH>
            <a:ln w="25400" cap="flat">
              <a:noFill/>
              <a:miter lim="400000"/>
            </a:ln>
          </a:insideH>
          <a:insideV>
            <a:ln w="254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25400" cap="flat">
              <a:noFill/>
              <a:miter lim="400000"/>
            </a:ln>
          </a:left>
          <a:right>
            <a:ln w="25400" cap="flat">
              <a:noFill/>
              <a:miter lim="400000"/>
            </a:ln>
          </a:right>
          <a:top>
            <a:ln w="127000" cap="flat">
              <a:solidFill>
                <a:srgbClr val="000000"/>
              </a:solidFill>
              <a:prstDash val="solid"/>
              <a:round/>
            </a:ln>
          </a:top>
          <a:bottom>
            <a:ln w="63500" cap="flat">
              <a:solidFill>
                <a:srgbClr val="000000"/>
              </a:solidFill>
              <a:prstDash val="solid"/>
              <a:round/>
            </a:ln>
          </a:bottom>
          <a:insideH>
            <a:ln w="25400" cap="flat">
              <a:noFill/>
              <a:miter lim="400000"/>
            </a:ln>
          </a:insideH>
          <a:insideV>
            <a:ln w="254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25400" cap="flat">
              <a:noFill/>
              <a:miter lim="400000"/>
            </a:ln>
          </a:left>
          <a:right>
            <a:ln w="25400" cap="flat">
              <a:noFill/>
              <a:miter lim="400000"/>
            </a:ln>
          </a:right>
          <a:top>
            <a:ln w="63500" cap="flat">
              <a:solidFill>
                <a:srgbClr val="000000"/>
              </a:solidFill>
              <a:prstDash val="solid"/>
              <a:round/>
            </a:ln>
          </a:top>
          <a:bottom>
            <a:ln w="63500" cap="flat">
              <a:solidFill>
                <a:srgbClr val="000000"/>
              </a:solidFill>
              <a:prstDash val="solid"/>
              <a:round/>
            </a:ln>
          </a:bottom>
          <a:insideH>
            <a:ln w="25400" cap="flat">
              <a:noFill/>
              <a:miter lim="400000"/>
            </a:ln>
          </a:insideH>
          <a:insideV>
            <a:ln w="254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1016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1016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round/>
            </a:ln>
          </a:left>
          <a:right>
            <a:ln w="25400" cap="flat">
              <a:solidFill>
                <a:srgbClr val="000000"/>
              </a:solidFill>
              <a:prstDash val="solid"/>
              <a:round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25400" cap="flat">
              <a:solidFill>
                <a:srgbClr val="000000"/>
              </a:solidFill>
              <a:prstDash val="solid"/>
              <a:round/>
            </a:ln>
          </a:insideH>
          <a:insideV>
            <a:ln w="254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round/>
            </a:ln>
          </a:left>
          <a:right>
            <a:ln w="25400" cap="flat">
              <a:solidFill>
                <a:srgbClr val="000000"/>
              </a:solidFill>
              <a:prstDash val="solid"/>
              <a:round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25400" cap="flat">
              <a:solidFill>
                <a:srgbClr val="000000"/>
              </a:solidFill>
              <a:prstDash val="solid"/>
              <a:round/>
            </a:ln>
          </a:insideH>
          <a:insideV>
            <a:ln w="254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round/>
            </a:ln>
          </a:left>
          <a:right>
            <a:ln w="25400" cap="flat">
              <a:solidFill>
                <a:srgbClr val="000000"/>
              </a:solidFill>
              <a:prstDash val="solid"/>
              <a:round/>
            </a:ln>
          </a:right>
          <a:top>
            <a:ln w="1270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25400" cap="flat">
              <a:solidFill>
                <a:srgbClr val="000000"/>
              </a:solidFill>
              <a:prstDash val="solid"/>
              <a:round/>
            </a:ln>
          </a:insideH>
          <a:insideV>
            <a:ln w="254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round/>
            </a:ln>
          </a:left>
          <a:right>
            <a:ln w="25400" cap="flat">
              <a:solidFill>
                <a:srgbClr val="000000"/>
              </a:solidFill>
              <a:prstDash val="solid"/>
              <a:round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63500" cap="flat">
              <a:solidFill>
                <a:srgbClr val="000000"/>
              </a:solidFill>
              <a:prstDash val="solid"/>
              <a:round/>
            </a:ln>
          </a:bottom>
          <a:insideH>
            <a:ln w="25400" cap="flat">
              <a:solidFill>
                <a:srgbClr val="000000"/>
              </a:solidFill>
              <a:prstDash val="solid"/>
              <a:round/>
            </a:ln>
          </a:insideH>
          <a:insideV>
            <a:ln w="254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3" name="Shape 123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2438400" latinLnBrk="0">
      <a:defRPr sz="3600">
        <a:latin typeface="+mn-lt"/>
        <a:ea typeface="+mn-ea"/>
        <a:cs typeface="+mn-cs"/>
        <a:sym typeface="Arial"/>
      </a:defRPr>
    </a:lvl1pPr>
    <a:lvl2pPr indent="228600" defTabSz="2438400" latinLnBrk="0">
      <a:defRPr sz="3600">
        <a:latin typeface="+mn-lt"/>
        <a:ea typeface="+mn-ea"/>
        <a:cs typeface="+mn-cs"/>
        <a:sym typeface="Arial"/>
      </a:defRPr>
    </a:lvl2pPr>
    <a:lvl3pPr indent="457200" defTabSz="2438400" latinLnBrk="0">
      <a:defRPr sz="3600">
        <a:latin typeface="+mn-lt"/>
        <a:ea typeface="+mn-ea"/>
        <a:cs typeface="+mn-cs"/>
        <a:sym typeface="Arial"/>
      </a:defRPr>
    </a:lvl3pPr>
    <a:lvl4pPr indent="685800" defTabSz="2438400" latinLnBrk="0">
      <a:defRPr sz="3600">
        <a:latin typeface="+mn-lt"/>
        <a:ea typeface="+mn-ea"/>
        <a:cs typeface="+mn-cs"/>
        <a:sym typeface="Arial"/>
      </a:defRPr>
    </a:lvl4pPr>
    <a:lvl5pPr indent="914400" defTabSz="2438400" latinLnBrk="0">
      <a:defRPr sz="3600">
        <a:latin typeface="+mn-lt"/>
        <a:ea typeface="+mn-ea"/>
        <a:cs typeface="+mn-cs"/>
        <a:sym typeface="Arial"/>
      </a:defRPr>
    </a:lvl5pPr>
    <a:lvl6pPr indent="1143000" defTabSz="2438400" latinLnBrk="0">
      <a:defRPr sz="3600">
        <a:latin typeface="+mn-lt"/>
        <a:ea typeface="+mn-ea"/>
        <a:cs typeface="+mn-cs"/>
        <a:sym typeface="Arial"/>
      </a:defRPr>
    </a:lvl6pPr>
    <a:lvl7pPr indent="1371600" defTabSz="2438400" latinLnBrk="0">
      <a:defRPr sz="3600">
        <a:latin typeface="+mn-lt"/>
        <a:ea typeface="+mn-ea"/>
        <a:cs typeface="+mn-cs"/>
        <a:sym typeface="Arial"/>
      </a:defRPr>
    </a:lvl7pPr>
    <a:lvl8pPr indent="1600200" defTabSz="2438400" latinLnBrk="0">
      <a:defRPr sz="3600">
        <a:latin typeface="+mn-lt"/>
        <a:ea typeface="+mn-ea"/>
        <a:cs typeface="+mn-cs"/>
        <a:sym typeface="Arial"/>
      </a:defRPr>
    </a:lvl8pPr>
    <a:lvl9pPr indent="1828800" defTabSz="2438400" latinLnBrk="0">
      <a:defRPr sz="3600">
        <a:latin typeface="+mn-lt"/>
        <a:ea typeface="+mn-ea"/>
        <a:cs typeface="+mn-cs"/>
        <a:sym typeface="Arial"/>
      </a:defRPr>
    </a:lvl9pPr>
  </p:notesStyle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</Relationships>
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</Relationships>
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</Relationships>
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</Relationships>
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05" name="Shape 30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- Higher levels: combination of features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Shape 37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73" name="Shape 37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specific features analysed at each layer help put the whole thing together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Shape 42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26" name="Shape 42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3100"/>
            </a:lvl1pPr>
          </a:lstStyle>
          <a:p>
            <a:pPr/>
            <a:r>
              <a:t>At the end will condense all the info together and try and predict.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Shape 46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70" name="Shape 47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3100"/>
            </a:lvl1pPr>
          </a:lstStyle>
          <a:p>
            <a:pPr/>
            <a:r>
              <a:t>At the end will condense all the info together and try and predict.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Shape 48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83" name="Shape 48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800100" indent="-685800">
              <a:buClr>
                <a:srgbClr val="000000"/>
              </a:buClr>
              <a:buSzPts val="3600"/>
              <a:buFont typeface="Helvetica"/>
              <a:buChar char="-"/>
            </a:lvl1pPr>
          </a:lstStyle>
          <a:p>
            <a:pPr/>
            <a:r>
              <a:t>Advantages</a:t>
            </a:r>
          </a:p>
        </p:txBody>
      </p:sp>
    </p:spTree>
  </p:cSld>
  <p:clrMapOvr>
    <a:masterClrMapping/>
  </p:clrMapOvr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0" showMasterPhAnim="1">
  <p:cSld name="Title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0;p2"/>
          <p:cNvSpPr/>
          <p:nvPr/>
        </p:nvSpPr>
        <p:spPr>
          <a:xfrm>
            <a:off x="-1" y="266"/>
            <a:ext cx="24384001" cy="4564801"/>
          </a:xfrm>
          <a:prstGeom prst="rect">
            <a:avLst/>
          </a:prstGeom>
          <a:solidFill>
            <a:srgbClr val="26A69A"/>
          </a:solidFill>
          <a:ln w="12700">
            <a:miter lim="400000"/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13" name="Google Shape;11;p2"/>
          <p:cNvSpPr/>
          <p:nvPr/>
        </p:nvSpPr>
        <p:spPr>
          <a:xfrm>
            <a:off x="1711823" y="9593333"/>
            <a:ext cx="1040801" cy="1"/>
          </a:xfrm>
          <a:prstGeom prst="line">
            <a:avLst/>
          </a:prstGeom>
          <a:ln w="76200">
            <a:solidFill>
              <a:schemeClr val="accent1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14" name="Title Text"/>
          <p:cNvSpPr txBox="1"/>
          <p:nvPr>
            <p:ph type="title"/>
          </p:nvPr>
        </p:nvSpPr>
        <p:spPr>
          <a:xfrm>
            <a:off x="1367199" y="5048799"/>
            <a:ext cx="21649601" cy="4060802"/>
          </a:xfrm>
          <a:prstGeom prst="rect">
            <a:avLst/>
          </a:prstGeom>
        </p:spPr>
        <p:txBody>
          <a:bodyPr anchor="b"/>
          <a:lstStyle>
            <a:lvl1pPr>
              <a:defRPr sz="10200">
                <a:solidFill>
                  <a:srgbClr val="FFFFFF"/>
                </a:solidFill>
                <a:latin typeface="Old Standard TT Regular"/>
                <a:ea typeface="Old Standard TT Regular"/>
                <a:cs typeface="Old Standard TT Regular"/>
                <a:sym typeface="Old Standard TT Regular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5" name="Body Level One…"/>
          <p:cNvSpPr txBox="1"/>
          <p:nvPr>
            <p:ph type="body" sz="quarter" idx="1"/>
          </p:nvPr>
        </p:nvSpPr>
        <p:spPr>
          <a:xfrm>
            <a:off x="1367199" y="10241703"/>
            <a:ext cx="21649601" cy="2100001"/>
          </a:xfrm>
          <a:prstGeom prst="rect">
            <a:avLst/>
          </a:prstGeom>
        </p:spPr>
        <p:txBody>
          <a:bodyPr/>
          <a:lstStyle>
            <a:lvl1pPr marL="914400" indent="-800100">
              <a:lnSpc>
                <a:spcPct val="100000"/>
              </a:lnSpc>
              <a:buClrTx/>
              <a:buSzTx/>
              <a:buFontTx/>
              <a:buNone/>
              <a:defRPr sz="6400">
                <a:solidFill>
                  <a:schemeClr val="accent2"/>
                </a:solidFill>
                <a:latin typeface="Old Standard TT Regular"/>
                <a:ea typeface="Old Standard TT Regular"/>
                <a:cs typeface="Old Standard TT Regular"/>
                <a:sym typeface="Old Standard TT Regular"/>
              </a:defRPr>
            </a:lvl1pPr>
            <a:lvl2pPr marL="914400" indent="-317500">
              <a:lnSpc>
                <a:spcPct val="100000"/>
              </a:lnSpc>
              <a:buClrTx/>
              <a:buSzTx/>
              <a:buFontTx/>
              <a:buNone/>
              <a:defRPr sz="6400">
                <a:solidFill>
                  <a:schemeClr val="accent2"/>
                </a:solidFill>
                <a:latin typeface="Old Standard TT Regular"/>
                <a:ea typeface="Old Standard TT Regular"/>
                <a:cs typeface="Old Standard TT Regular"/>
                <a:sym typeface="Old Standard TT Regular"/>
              </a:defRPr>
            </a:lvl2pPr>
            <a:lvl3pPr marL="914400" indent="139700">
              <a:lnSpc>
                <a:spcPct val="100000"/>
              </a:lnSpc>
              <a:buClrTx/>
              <a:buSzTx/>
              <a:buFontTx/>
              <a:buNone/>
              <a:defRPr sz="6400">
                <a:solidFill>
                  <a:schemeClr val="accent2"/>
                </a:solidFill>
                <a:latin typeface="Old Standard TT Regular"/>
                <a:ea typeface="Old Standard TT Regular"/>
                <a:cs typeface="Old Standard TT Regular"/>
                <a:sym typeface="Old Standard TT Regular"/>
              </a:defRPr>
            </a:lvl3pPr>
            <a:lvl4pPr marL="914400" indent="596900">
              <a:lnSpc>
                <a:spcPct val="100000"/>
              </a:lnSpc>
              <a:buClrTx/>
              <a:buSzTx/>
              <a:buFontTx/>
              <a:buNone/>
              <a:defRPr sz="6400">
                <a:solidFill>
                  <a:schemeClr val="accent2"/>
                </a:solidFill>
                <a:latin typeface="Old Standard TT Regular"/>
                <a:ea typeface="Old Standard TT Regular"/>
                <a:cs typeface="Old Standard TT Regular"/>
                <a:sym typeface="Old Standard TT Regular"/>
              </a:defRPr>
            </a:lvl4pPr>
            <a:lvl5pPr marL="914400" indent="1054100">
              <a:lnSpc>
                <a:spcPct val="100000"/>
              </a:lnSpc>
              <a:buClrTx/>
              <a:buSzTx/>
              <a:buFontTx/>
              <a:buNone/>
              <a:defRPr sz="6400">
                <a:solidFill>
                  <a:schemeClr val="accent2"/>
                </a:solidFill>
                <a:latin typeface="Old Standard TT Regular"/>
                <a:ea typeface="Old Standard TT Regular"/>
                <a:cs typeface="Old Standard TT Regular"/>
                <a:sym typeface="Old Standard TT Regular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" name="Slide Number"/>
          <p:cNvSpPr txBox="1"/>
          <p:nvPr>
            <p:ph type="sldNum" sz="quarter" idx="2"/>
          </p:nvPr>
        </p:nvSpPr>
        <p:spPr>
          <a:xfrm>
            <a:off x="23173089" y="12552007"/>
            <a:ext cx="883333" cy="81607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  <a:latin typeface="Old Standard TT Regular"/>
                <a:ea typeface="Old Standard TT Regular"/>
                <a:cs typeface="Old Standard TT Regular"/>
                <a:sym typeface="Old Standard TT Regular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ig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Title Text"/>
          <p:cNvSpPr txBox="1"/>
          <p:nvPr>
            <p:ph type="title"/>
          </p:nvPr>
        </p:nvSpPr>
        <p:spPr>
          <a:xfrm>
            <a:off x="831199" y="2772399"/>
            <a:ext cx="22721602" cy="5616801"/>
          </a:xfrm>
          <a:prstGeom prst="rect">
            <a:avLst/>
          </a:prstGeom>
        </p:spPr>
        <p:txBody>
          <a:bodyPr anchor="b"/>
          <a:lstStyle>
            <a:lvl1pPr algn="ctr">
              <a:defRPr sz="37200">
                <a:solidFill>
                  <a:srgbClr val="000000"/>
                </a:solidFill>
                <a:latin typeface="CMU Sans Serif Bold"/>
                <a:ea typeface="CMU Sans Serif Bold"/>
                <a:cs typeface="CMU Sans Serif Bold"/>
                <a:sym typeface="CMU Sans Serif Bold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97" name="Body Level One…"/>
          <p:cNvSpPr txBox="1"/>
          <p:nvPr>
            <p:ph type="body" sz="half" idx="1"/>
          </p:nvPr>
        </p:nvSpPr>
        <p:spPr>
          <a:xfrm>
            <a:off x="831199" y="8609133"/>
            <a:ext cx="22721602" cy="3468801"/>
          </a:xfrm>
          <a:prstGeom prst="rect">
            <a:avLst/>
          </a:prstGeom>
        </p:spPr>
        <p:txBody>
          <a:bodyPr/>
          <a:lstStyle>
            <a:lvl1pPr algn="ctr"/>
            <a:lvl2pPr algn="ctr"/>
            <a:lvl3pPr algn="ctr"/>
            <a:lvl4pPr algn="ctr"/>
            <a:lvl5pPr algn="ctr"/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2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56;p13"/>
          <p:cNvSpPr/>
          <p:nvPr/>
        </p:nvSpPr>
        <p:spPr>
          <a:xfrm>
            <a:off x="-1" y="266"/>
            <a:ext cx="24384001" cy="4564801"/>
          </a:xfrm>
          <a:prstGeom prst="rect">
            <a:avLst/>
          </a:prstGeom>
          <a:solidFill>
            <a:srgbClr val="26A69A"/>
          </a:solidFill>
          <a:ln w="12700">
            <a:miter lim="400000"/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113" name="Google Shape;57;p13"/>
          <p:cNvSpPr/>
          <p:nvPr/>
        </p:nvSpPr>
        <p:spPr>
          <a:xfrm>
            <a:off x="1711823" y="9593333"/>
            <a:ext cx="1040801" cy="1"/>
          </a:xfrm>
          <a:prstGeom prst="line">
            <a:avLst/>
          </a:prstGeom>
          <a:ln w="76200">
            <a:solidFill>
              <a:schemeClr val="accent1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114" name="Title Text"/>
          <p:cNvSpPr txBox="1"/>
          <p:nvPr>
            <p:ph type="title"/>
          </p:nvPr>
        </p:nvSpPr>
        <p:spPr>
          <a:xfrm>
            <a:off x="1367199" y="5048799"/>
            <a:ext cx="21649601" cy="4060802"/>
          </a:xfrm>
          <a:prstGeom prst="rect">
            <a:avLst/>
          </a:prstGeom>
        </p:spPr>
        <p:txBody>
          <a:bodyPr anchor="b"/>
          <a:lstStyle>
            <a:lvl1pPr>
              <a:defRPr sz="102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15" name="Body Level One…"/>
          <p:cNvSpPr txBox="1"/>
          <p:nvPr>
            <p:ph type="body" sz="quarter" idx="1"/>
          </p:nvPr>
        </p:nvSpPr>
        <p:spPr>
          <a:xfrm>
            <a:off x="1367199" y="10241703"/>
            <a:ext cx="21649601" cy="2100001"/>
          </a:xfrm>
          <a:prstGeom prst="rect">
            <a:avLst/>
          </a:prstGeom>
        </p:spPr>
        <p:txBody>
          <a:bodyPr/>
          <a:lstStyle>
            <a:lvl1pPr marL="914400" indent="-800100">
              <a:lnSpc>
                <a:spcPct val="100000"/>
              </a:lnSpc>
              <a:buClrTx/>
              <a:buSzTx/>
              <a:buFontTx/>
              <a:buNone/>
              <a:defRPr sz="6400">
                <a:solidFill>
                  <a:schemeClr val="accent2"/>
                </a:solidFill>
              </a:defRPr>
            </a:lvl1pPr>
            <a:lvl2pPr marL="914400" indent="-317500">
              <a:lnSpc>
                <a:spcPct val="100000"/>
              </a:lnSpc>
              <a:buClrTx/>
              <a:buSzTx/>
              <a:buFontTx/>
              <a:buNone/>
              <a:defRPr sz="6400">
                <a:solidFill>
                  <a:schemeClr val="accent2"/>
                </a:solidFill>
              </a:defRPr>
            </a:lvl2pPr>
            <a:lvl3pPr marL="914400" indent="139700">
              <a:lnSpc>
                <a:spcPct val="100000"/>
              </a:lnSpc>
              <a:buClrTx/>
              <a:buSzTx/>
              <a:buFontTx/>
              <a:buNone/>
              <a:defRPr sz="6400">
                <a:solidFill>
                  <a:schemeClr val="accent2"/>
                </a:solidFill>
              </a:defRPr>
            </a:lvl3pPr>
            <a:lvl4pPr marL="914400" indent="596900">
              <a:lnSpc>
                <a:spcPct val="100000"/>
              </a:lnSpc>
              <a:buClrTx/>
              <a:buSzTx/>
              <a:buFontTx/>
              <a:buNone/>
              <a:defRPr sz="6400">
                <a:solidFill>
                  <a:schemeClr val="accent2"/>
                </a:solidFill>
              </a:defRPr>
            </a:lvl4pPr>
            <a:lvl5pPr marL="914400" indent="1054100">
              <a:lnSpc>
                <a:spcPct val="100000"/>
              </a:lnSpc>
              <a:buClrTx/>
              <a:buSzTx/>
              <a:buFontTx/>
              <a:buNone/>
              <a:defRPr sz="6400">
                <a:solidFill>
                  <a:schemeClr val="accent2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Section Head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16;p3"/>
          <p:cNvSpPr/>
          <p:nvPr/>
        </p:nvSpPr>
        <p:spPr>
          <a:xfrm>
            <a:off x="1711823" y="9593333"/>
            <a:ext cx="1040801" cy="1"/>
          </a:xfrm>
          <a:prstGeom prst="line">
            <a:avLst/>
          </a:prstGeom>
          <a:ln w="76200">
            <a:solidFill>
              <a:srgbClr val="26A69A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24" name="Title Text"/>
          <p:cNvSpPr txBox="1"/>
          <p:nvPr>
            <p:ph type="title"/>
          </p:nvPr>
        </p:nvSpPr>
        <p:spPr>
          <a:xfrm>
            <a:off x="1367199" y="5048799"/>
            <a:ext cx="21649601" cy="4060802"/>
          </a:xfrm>
          <a:prstGeom prst="rect">
            <a:avLst/>
          </a:prstGeom>
        </p:spPr>
        <p:txBody>
          <a:bodyPr anchor="b"/>
          <a:lstStyle>
            <a:lvl1pPr>
              <a:defRPr sz="16000">
                <a:solidFill>
                  <a:schemeClr val="accent1"/>
                </a:solidFill>
                <a:latin typeface="CMU Sans Serif Bold"/>
                <a:ea typeface="CMU Sans Serif Bold"/>
                <a:cs typeface="CMU Sans Serif Bold"/>
                <a:sym typeface="CMU Sans Serif Bold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3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and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2" name="Body Level One…"/>
          <p:cNvSpPr txBox="1"/>
          <p:nvPr>
            <p:ph type="body" sz="half" idx="1"/>
          </p:nvPr>
        </p:nvSpPr>
        <p:spPr>
          <a:xfrm>
            <a:off x="831199" y="3124466"/>
            <a:ext cx="10666401" cy="9059201"/>
          </a:xfrm>
          <a:prstGeom prst="rect">
            <a:avLst/>
          </a:prstGeom>
        </p:spPr>
        <p:txBody>
          <a:bodyPr/>
          <a:lstStyle>
            <a:lvl1pPr marL="956128" indent="-816428">
              <a:buSzPts val="3600"/>
              <a:defRPr sz="3600"/>
            </a:lvl1pPr>
            <a:lvl2pPr marL="1524000" indent="-914400">
              <a:buSzPts val="3600"/>
              <a:defRPr sz="3600"/>
            </a:lvl2pPr>
            <a:lvl3pPr marL="1981200" indent="-914400">
              <a:buSzPts val="3600"/>
              <a:defRPr sz="3600"/>
            </a:lvl3pPr>
            <a:lvl4pPr marL="2438400" indent="-914400">
              <a:buSzPts val="3600"/>
              <a:defRPr sz="3600"/>
            </a:lvl4pPr>
            <a:lvl5pPr marL="2895600" indent="-914400">
              <a:buSzPts val="3600"/>
              <a:defRPr sz="36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3" name="Google Shape;27;p5"/>
          <p:cNvSpPr txBox="1"/>
          <p:nvPr>
            <p:ph type="body" sz="half" idx="13"/>
          </p:nvPr>
        </p:nvSpPr>
        <p:spPr>
          <a:xfrm>
            <a:off x="12886400" y="3124466"/>
            <a:ext cx="10666401" cy="9059201"/>
          </a:xfrm>
          <a:prstGeom prst="rect">
            <a:avLst/>
          </a:prstGeom>
          <a:ln w="12700"/>
        </p:spPr>
        <p:txBody>
          <a:bodyPr/>
          <a:lstStyle/>
          <a:p>
            <a:pPr marL="956128" indent="-816428">
              <a:buSzPts val="3600"/>
              <a:defRPr sz="3600"/>
            </a:pPr>
          </a:p>
        </p:txBody>
      </p:sp>
      <p:sp>
        <p:nvSpPr>
          <p:cNvPr id="4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On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itle Text"/>
          <p:cNvSpPr txBox="1"/>
          <p:nvPr>
            <p:ph type="title"/>
          </p:nvPr>
        </p:nvSpPr>
        <p:spPr>
          <a:xfrm>
            <a:off x="831199" y="1481599"/>
            <a:ext cx="7488001" cy="2015201"/>
          </a:xfrm>
          <a:prstGeom prst="rect">
            <a:avLst/>
          </a:prstGeom>
        </p:spPr>
        <p:txBody>
          <a:bodyPr anchor="b"/>
          <a:lstStyle>
            <a:lvl1pPr>
              <a:defRPr sz="6400"/>
            </a:lvl1pPr>
          </a:lstStyle>
          <a:p>
            <a:pPr/>
            <a:r>
              <a:t>Title Text</a:t>
            </a:r>
          </a:p>
        </p:txBody>
      </p:sp>
      <p:sp>
        <p:nvSpPr>
          <p:cNvPr id="60" name="Body Level One…"/>
          <p:cNvSpPr txBox="1"/>
          <p:nvPr>
            <p:ph type="body" sz="quarter" idx="1"/>
          </p:nvPr>
        </p:nvSpPr>
        <p:spPr>
          <a:xfrm>
            <a:off x="831199" y="3705599"/>
            <a:ext cx="7488001" cy="8478402"/>
          </a:xfrm>
          <a:prstGeom prst="rect">
            <a:avLst/>
          </a:prstGeom>
        </p:spPr>
        <p:txBody>
          <a:bodyPr/>
          <a:lstStyle>
            <a:lvl1pPr marL="965200" indent="-812800">
              <a:buSzPts val="3200"/>
              <a:defRPr sz="3200"/>
            </a:lvl1pPr>
            <a:lvl2pPr marL="1422400" indent="-812800">
              <a:buSzPts val="3200"/>
              <a:defRPr sz="3200"/>
            </a:lvl2pPr>
            <a:lvl3pPr marL="1879600" indent="-812800">
              <a:buSzPts val="3200"/>
              <a:defRPr sz="3200"/>
            </a:lvl3pPr>
            <a:lvl4pPr marL="2336800" indent="-812800">
              <a:buSzPts val="3200"/>
              <a:defRPr sz="3200"/>
            </a:lvl4pPr>
            <a:lvl5pPr marL="2794000" indent="-812800">
              <a:buSzPts val="3200"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Main Point">
    <p:bg>
      <p:bgPr>
        <a:solidFill>
          <a:srgbClr val="26A69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itle Text"/>
          <p:cNvSpPr txBox="1"/>
          <p:nvPr>
            <p:ph type="title"/>
          </p:nvPr>
        </p:nvSpPr>
        <p:spPr>
          <a:xfrm>
            <a:off x="1307333" y="1403599"/>
            <a:ext cx="14944002" cy="10908801"/>
          </a:xfrm>
          <a:prstGeom prst="rect">
            <a:avLst/>
          </a:prstGeom>
        </p:spPr>
        <p:txBody>
          <a:bodyPr/>
          <a:lstStyle>
            <a:lvl1pPr>
              <a:defRPr sz="14400">
                <a:solidFill>
                  <a:schemeClr val="accent1"/>
                </a:solidFill>
                <a:latin typeface="CMU Sans Serif Bold"/>
                <a:ea typeface="CMU Sans Serif Bold"/>
                <a:cs typeface="CMU Sans Serif Bold"/>
                <a:sym typeface="CMU Sans Serif Bold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6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Section Title and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40;p9"/>
          <p:cNvSpPr/>
          <p:nvPr/>
        </p:nvSpPr>
        <p:spPr>
          <a:xfrm>
            <a:off x="12192000" y="-67"/>
            <a:ext cx="12192000" cy="137160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77" name="Google Shape;41;p9"/>
          <p:cNvSpPr/>
          <p:nvPr/>
        </p:nvSpPr>
        <p:spPr>
          <a:xfrm>
            <a:off x="13412466" y="11988000"/>
            <a:ext cx="1830401" cy="1"/>
          </a:xfrm>
          <a:prstGeom prst="line">
            <a:avLst/>
          </a:prstGeom>
          <a:ln w="50800">
            <a:solidFill>
              <a:srgbClr val="26A69A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78" name="Title Text"/>
          <p:cNvSpPr txBox="1"/>
          <p:nvPr>
            <p:ph type="title"/>
          </p:nvPr>
        </p:nvSpPr>
        <p:spPr>
          <a:xfrm>
            <a:off x="707999" y="3686266"/>
            <a:ext cx="10787202" cy="3555201"/>
          </a:xfrm>
          <a:prstGeom prst="rect">
            <a:avLst/>
          </a:prstGeom>
        </p:spPr>
        <p:txBody>
          <a:bodyPr anchor="b"/>
          <a:lstStyle>
            <a:lvl1pPr algn="ctr">
              <a:defRPr sz="11200">
                <a:solidFill>
                  <a:srgbClr val="26A69A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79" name="Body Level One…"/>
          <p:cNvSpPr txBox="1"/>
          <p:nvPr>
            <p:ph type="body" sz="quarter" idx="1"/>
          </p:nvPr>
        </p:nvSpPr>
        <p:spPr>
          <a:xfrm>
            <a:off x="707999" y="7384002"/>
            <a:ext cx="10787202" cy="3588002"/>
          </a:xfrm>
          <a:prstGeom prst="rect">
            <a:avLst/>
          </a:prstGeom>
        </p:spPr>
        <p:txBody>
          <a:bodyPr/>
          <a:lstStyle>
            <a:lvl1pPr marL="914400" indent="-800100" algn="ctr">
              <a:lnSpc>
                <a:spcPct val="100000"/>
              </a:lnSpc>
              <a:buClrTx/>
              <a:buSzTx/>
              <a:buFontTx/>
              <a:buNone/>
              <a:defRPr sz="5600"/>
            </a:lvl1pPr>
            <a:lvl2pPr marL="914400" indent="-317500" algn="ctr">
              <a:lnSpc>
                <a:spcPct val="100000"/>
              </a:lnSpc>
              <a:buClrTx/>
              <a:buSzTx/>
              <a:buFontTx/>
              <a:buNone/>
              <a:defRPr sz="5600"/>
            </a:lvl2pPr>
            <a:lvl3pPr marL="914400" indent="139700" algn="ctr">
              <a:lnSpc>
                <a:spcPct val="100000"/>
              </a:lnSpc>
              <a:buClrTx/>
              <a:buSzTx/>
              <a:buFontTx/>
              <a:buNone/>
              <a:defRPr sz="5600"/>
            </a:lvl3pPr>
            <a:lvl4pPr marL="914400" indent="596900" algn="ctr">
              <a:lnSpc>
                <a:spcPct val="100000"/>
              </a:lnSpc>
              <a:buClrTx/>
              <a:buSzTx/>
              <a:buFontTx/>
              <a:buNone/>
              <a:defRPr sz="5600"/>
            </a:lvl4pPr>
            <a:lvl5pPr marL="914400" indent="1054100" algn="ctr">
              <a:lnSpc>
                <a:spcPct val="100000"/>
              </a:lnSpc>
              <a:buClrTx/>
              <a:buSzTx/>
              <a:buFontTx/>
              <a:buNone/>
              <a:defRPr sz="56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0" name="Google Shape;44;p9"/>
          <p:cNvSpPr txBox="1"/>
          <p:nvPr>
            <p:ph type="body" sz="half" idx="13"/>
          </p:nvPr>
        </p:nvSpPr>
        <p:spPr>
          <a:xfrm>
            <a:off x="13172000" y="1931199"/>
            <a:ext cx="10232001" cy="9853601"/>
          </a:xfrm>
          <a:prstGeom prst="rect">
            <a:avLst/>
          </a:prstGeom>
          <a:ln w="12700"/>
        </p:spPr>
        <p:txBody>
          <a:bodyPr anchor="ctr"/>
          <a:lstStyle/>
          <a:p>
            <a:pPr>
              <a:buClr>
                <a:schemeClr val="accent1"/>
              </a:buClr>
              <a:defRPr>
                <a:solidFill>
                  <a:schemeClr val="accent1"/>
                </a:solidFill>
              </a:defRPr>
            </a:pPr>
          </a:p>
        </p:txBody>
      </p:sp>
      <p:sp>
        <p:nvSpPr>
          <p:cNvPr id="8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aption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Body Level One…"/>
          <p:cNvSpPr txBox="1"/>
          <p:nvPr>
            <p:ph type="body" sz="quarter" idx="1"/>
          </p:nvPr>
        </p:nvSpPr>
        <p:spPr>
          <a:xfrm>
            <a:off x="831199" y="11281533"/>
            <a:ext cx="15996801" cy="1613601"/>
          </a:xfrm>
          <a:prstGeom prst="rect">
            <a:avLst/>
          </a:prstGeom>
        </p:spPr>
        <p:txBody>
          <a:bodyPr anchor="b"/>
          <a:lstStyle>
            <a:lvl1pPr marL="609600" indent="-381000">
              <a:lnSpc>
                <a:spcPct val="100000"/>
              </a:lnSpc>
              <a:buClrTx/>
              <a:buSzTx/>
              <a:buFontTx/>
              <a:buNone/>
            </a:lvl1pPr>
            <a:lvl2pPr>
              <a:lnSpc>
                <a:spcPct val="100000"/>
              </a:lnSpc>
              <a:buClrTx/>
              <a:buFontTx/>
            </a:lvl2pPr>
            <a:lvl3pPr>
              <a:lnSpc>
                <a:spcPct val="100000"/>
              </a:lnSpc>
              <a:buClrTx/>
              <a:buFontTx/>
            </a:lvl3pPr>
            <a:lvl4pPr>
              <a:lnSpc>
                <a:spcPct val="100000"/>
              </a:lnSpc>
              <a:buClrTx/>
              <a:buFontTx/>
            </a:lvl4pPr>
            <a:lvl5pPr>
              <a:lnSpc>
                <a:spcPct val="100000"/>
              </a:lnSpc>
              <a:buClrTx/>
              <a:buFontTx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0;p4"/>
          <p:cNvSpPr/>
          <p:nvPr/>
        </p:nvSpPr>
        <p:spPr>
          <a:xfrm>
            <a:off x="-1" y="13455200"/>
            <a:ext cx="24384001" cy="260801"/>
          </a:xfrm>
          <a:prstGeom prst="rect">
            <a:avLst/>
          </a:prstGeom>
          <a:solidFill>
            <a:srgbClr val="26A69A"/>
          </a:solidFill>
          <a:ln w="12700">
            <a:miter lim="400000"/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3" name="Title Text"/>
          <p:cNvSpPr txBox="1"/>
          <p:nvPr>
            <p:ph type="title"/>
          </p:nvPr>
        </p:nvSpPr>
        <p:spPr>
          <a:xfrm>
            <a:off x="831199" y="1186733"/>
            <a:ext cx="22721602" cy="163520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43799" tIns="243799" rIns="243799" bIns="243799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4" name="Body Level One…"/>
          <p:cNvSpPr txBox="1"/>
          <p:nvPr>
            <p:ph type="body" idx="1"/>
          </p:nvPr>
        </p:nvSpPr>
        <p:spPr>
          <a:xfrm>
            <a:off x="831199" y="3124266"/>
            <a:ext cx="22721602" cy="905920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43799" tIns="243799" rIns="243799" bIns="243799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 txBox="1"/>
          <p:nvPr>
            <p:ph type="sldNum" sz="quarter" idx="2"/>
          </p:nvPr>
        </p:nvSpPr>
        <p:spPr>
          <a:xfrm>
            <a:off x="23225921" y="12500345"/>
            <a:ext cx="830501" cy="919401"/>
          </a:xfrm>
          <a:prstGeom prst="rect">
            <a:avLst/>
          </a:prstGeom>
          <a:ln w="25400">
            <a:miter lim="400000"/>
          </a:ln>
        </p:spPr>
        <p:txBody>
          <a:bodyPr wrap="none" lIns="243799" tIns="243799" rIns="243799" bIns="243799" anchor="ctr">
            <a:spAutoFit/>
          </a:bodyPr>
          <a:lstStyle>
            <a:lvl1pPr algn="r">
              <a:defRPr sz="2600">
                <a:latin typeface="CMU Sans Serif Medium"/>
                <a:ea typeface="CMU Sans Serif Medium"/>
                <a:cs typeface="CMU Sans Serif Medium"/>
                <a:sym typeface="CMU Sans Serif Medium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l" defTabSz="2438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695C"/>
          </a:solidFill>
          <a:uFillTx/>
          <a:latin typeface="CMU Sans Serif Medium"/>
          <a:ea typeface="CMU Sans Serif Medium"/>
          <a:cs typeface="CMU Sans Serif Medium"/>
          <a:sym typeface="CMU Sans Serif Medium"/>
        </a:defRPr>
      </a:lvl1pPr>
      <a:lvl2pPr marL="0" marR="0" indent="0" algn="l" defTabSz="2438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695C"/>
          </a:solidFill>
          <a:uFillTx/>
          <a:latin typeface="CMU Sans Serif Medium"/>
          <a:ea typeface="CMU Sans Serif Medium"/>
          <a:cs typeface="CMU Sans Serif Medium"/>
          <a:sym typeface="CMU Sans Serif Medium"/>
        </a:defRPr>
      </a:lvl2pPr>
      <a:lvl3pPr marL="0" marR="0" indent="0" algn="l" defTabSz="2438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695C"/>
          </a:solidFill>
          <a:uFillTx/>
          <a:latin typeface="CMU Sans Serif Medium"/>
          <a:ea typeface="CMU Sans Serif Medium"/>
          <a:cs typeface="CMU Sans Serif Medium"/>
          <a:sym typeface="CMU Sans Serif Medium"/>
        </a:defRPr>
      </a:lvl3pPr>
      <a:lvl4pPr marL="0" marR="0" indent="0" algn="l" defTabSz="2438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695C"/>
          </a:solidFill>
          <a:uFillTx/>
          <a:latin typeface="CMU Sans Serif Medium"/>
          <a:ea typeface="CMU Sans Serif Medium"/>
          <a:cs typeface="CMU Sans Serif Medium"/>
          <a:sym typeface="CMU Sans Serif Medium"/>
        </a:defRPr>
      </a:lvl4pPr>
      <a:lvl5pPr marL="0" marR="0" indent="0" algn="l" defTabSz="2438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695C"/>
          </a:solidFill>
          <a:uFillTx/>
          <a:latin typeface="CMU Sans Serif Medium"/>
          <a:ea typeface="CMU Sans Serif Medium"/>
          <a:cs typeface="CMU Sans Serif Medium"/>
          <a:sym typeface="CMU Sans Serif Medium"/>
        </a:defRPr>
      </a:lvl5pPr>
      <a:lvl6pPr marL="0" marR="0" indent="0" algn="l" defTabSz="2438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695C"/>
          </a:solidFill>
          <a:uFillTx/>
          <a:latin typeface="CMU Sans Serif Medium"/>
          <a:ea typeface="CMU Sans Serif Medium"/>
          <a:cs typeface="CMU Sans Serif Medium"/>
          <a:sym typeface="CMU Sans Serif Medium"/>
        </a:defRPr>
      </a:lvl6pPr>
      <a:lvl7pPr marL="0" marR="0" indent="0" algn="l" defTabSz="2438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695C"/>
          </a:solidFill>
          <a:uFillTx/>
          <a:latin typeface="CMU Sans Serif Medium"/>
          <a:ea typeface="CMU Sans Serif Medium"/>
          <a:cs typeface="CMU Sans Serif Medium"/>
          <a:sym typeface="CMU Sans Serif Medium"/>
        </a:defRPr>
      </a:lvl7pPr>
      <a:lvl8pPr marL="0" marR="0" indent="0" algn="l" defTabSz="2438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695C"/>
          </a:solidFill>
          <a:uFillTx/>
          <a:latin typeface="CMU Sans Serif Medium"/>
          <a:ea typeface="CMU Sans Serif Medium"/>
          <a:cs typeface="CMU Sans Serif Medium"/>
          <a:sym typeface="CMU Sans Serif Medium"/>
        </a:defRPr>
      </a:lvl8pPr>
      <a:lvl9pPr marL="0" marR="0" indent="0" algn="l" defTabSz="2438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695C"/>
          </a:solidFill>
          <a:uFillTx/>
          <a:latin typeface="CMU Sans Serif Medium"/>
          <a:ea typeface="CMU Sans Serif Medium"/>
          <a:cs typeface="CMU Sans Serif Medium"/>
          <a:sym typeface="CMU Sans Serif Medium"/>
        </a:defRPr>
      </a:lvl9pPr>
    </p:titleStyle>
    <p:bodyStyle>
      <a:lvl1pPr marL="1028700" marR="0" indent="-914400" algn="l" defTabSz="2438400" latinLnBrk="0">
        <a:lnSpc>
          <a:spcPct val="115000"/>
        </a:lnSpc>
        <a:spcBef>
          <a:spcPts val="0"/>
        </a:spcBef>
        <a:spcAft>
          <a:spcPts val="0"/>
        </a:spcAft>
        <a:buClr>
          <a:srgbClr val="000000"/>
        </a:buClr>
        <a:buSzPts val="4800"/>
        <a:buFont typeface="Helvetica"/>
        <a:buChar char="●"/>
        <a:tabLst/>
        <a:defRPr b="0" baseline="0" cap="none" i="0" spc="0" strike="noStrike" sz="4800" u="none">
          <a:solidFill>
            <a:srgbClr val="000000"/>
          </a:solidFill>
          <a:uFillTx/>
          <a:latin typeface="CMU Sans Serif Medium"/>
          <a:ea typeface="CMU Sans Serif Medium"/>
          <a:cs typeface="CMU Sans Serif Medium"/>
          <a:sym typeface="CMU Sans Serif Medium"/>
        </a:defRPr>
      </a:lvl1pPr>
      <a:lvl2pPr marL="1685471" marR="0" indent="-1088571" algn="l" defTabSz="2438400" latinLnBrk="0">
        <a:lnSpc>
          <a:spcPct val="115000"/>
        </a:lnSpc>
        <a:spcBef>
          <a:spcPts val="0"/>
        </a:spcBef>
        <a:spcAft>
          <a:spcPts val="0"/>
        </a:spcAft>
        <a:buClr>
          <a:srgbClr val="000000"/>
        </a:buClr>
        <a:buSzPts val="4800"/>
        <a:buFont typeface="Helvetica"/>
        <a:buChar char="○"/>
        <a:tabLst/>
        <a:defRPr b="0" baseline="0" cap="none" i="0" spc="0" strike="noStrike" sz="4800" u="none">
          <a:solidFill>
            <a:srgbClr val="000000"/>
          </a:solidFill>
          <a:uFillTx/>
          <a:latin typeface="CMU Sans Serif Medium"/>
          <a:ea typeface="CMU Sans Serif Medium"/>
          <a:cs typeface="CMU Sans Serif Medium"/>
          <a:sym typeface="CMU Sans Serif Medium"/>
        </a:defRPr>
      </a:lvl2pPr>
      <a:lvl3pPr marL="2142671" marR="0" indent="-1088571" algn="l" defTabSz="2438400" latinLnBrk="0">
        <a:lnSpc>
          <a:spcPct val="115000"/>
        </a:lnSpc>
        <a:spcBef>
          <a:spcPts val="0"/>
        </a:spcBef>
        <a:spcAft>
          <a:spcPts val="0"/>
        </a:spcAft>
        <a:buClr>
          <a:srgbClr val="000000"/>
        </a:buClr>
        <a:buSzPts val="4800"/>
        <a:buFont typeface="Helvetica"/>
        <a:buChar char="■"/>
        <a:tabLst/>
        <a:defRPr b="0" baseline="0" cap="none" i="0" spc="0" strike="noStrike" sz="4800" u="none">
          <a:solidFill>
            <a:srgbClr val="000000"/>
          </a:solidFill>
          <a:uFillTx/>
          <a:latin typeface="CMU Sans Serif Medium"/>
          <a:ea typeface="CMU Sans Serif Medium"/>
          <a:cs typeface="CMU Sans Serif Medium"/>
          <a:sym typeface="CMU Sans Serif Medium"/>
        </a:defRPr>
      </a:lvl3pPr>
      <a:lvl4pPr marL="2599871" marR="0" indent="-1088571" algn="l" defTabSz="2438400" latinLnBrk="0">
        <a:lnSpc>
          <a:spcPct val="115000"/>
        </a:lnSpc>
        <a:spcBef>
          <a:spcPts val="0"/>
        </a:spcBef>
        <a:spcAft>
          <a:spcPts val="0"/>
        </a:spcAft>
        <a:buClr>
          <a:srgbClr val="000000"/>
        </a:buClr>
        <a:buSzPts val="4800"/>
        <a:buFont typeface="Helvetica"/>
        <a:buChar char="●"/>
        <a:tabLst/>
        <a:defRPr b="0" baseline="0" cap="none" i="0" spc="0" strike="noStrike" sz="4800" u="none">
          <a:solidFill>
            <a:srgbClr val="000000"/>
          </a:solidFill>
          <a:uFillTx/>
          <a:latin typeface="CMU Sans Serif Medium"/>
          <a:ea typeface="CMU Sans Serif Medium"/>
          <a:cs typeface="CMU Sans Serif Medium"/>
          <a:sym typeface="CMU Sans Serif Medium"/>
        </a:defRPr>
      </a:lvl4pPr>
      <a:lvl5pPr marL="3057071" marR="0" indent="-1088571" algn="l" defTabSz="2438400" latinLnBrk="0">
        <a:lnSpc>
          <a:spcPct val="115000"/>
        </a:lnSpc>
        <a:spcBef>
          <a:spcPts val="0"/>
        </a:spcBef>
        <a:spcAft>
          <a:spcPts val="0"/>
        </a:spcAft>
        <a:buClr>
          <a:srgbClr val="000000"/>
        </a:buClr>
        <a:buSzPts val="4800"/>
        <a:buFont typeface="Helvetica"/>
        <a:buChar char="○"/>
        <a:tabLst/>
        <a:defRPr b="0" baseline="0" cap="none" i="0" spc="0" strike="noStrike" sz="4800" u="none">
          <a:solidFill>
            <a:srgbClr val="000000"/>
          </a:solidFill>
          <a:uFillTx/>
          <a:latin typeface="CMU Sans Serif Medium"/>
          <a:ea typeface="CMU Sans Serif Medium"/>
          <a:cs typeface="CMU Sans Serif Medium"/>
          <a:sym typeface="CMU Sans Serif Medium"/>
        </a:defRPr>
      </a:lvl5pPr>
      <a:lvl6pPr marL="3514271" marR="0" indent="-1088571" algn="l" defTabSz="2438400" latinLnBrk="0">
        <a:lnSpc>
          <a:spcPct val="115000"/>
        </a:lnSpc>
        <a:spcBef>
          <a:spcPts val="0"/>
        </a:spcBef>
        <a:spcAft>
          <a:spcPts val="0"/>
        </a:spcAft>
        <a:buClr>
          <a:srgbClr val="000000"/>
        </a:buClr>
        <a:buSzPts val="4800"/>
        <a:buFont typeface="Helvetica"/>
        <a:buChar char="■"/>
        <a:tabLst/>
        <a:defRPr b="0" baseline="0" cap="none" i="0" spc="0" strike="noStrike" sz="4800" u="none">
          <a:solidFill>
            <a:srgbClr val="000000"/>
          </a:solidFill>
          <a:uFillTx/>
          <a:latin typeface="CMU Sans Serif Medium"/>
          <a:ea typeface="CMU Sans Serif Medium"/>
          <a:cs typeface="CMU Sans Serif Medium"/>
          <a:sym typeface="CMU Sans Serif Medium"/>
        </a:defRPr>
      </a:lvl6pPr>
      <a:lvl7pPr marL="3971471" marR="0" indent="-1088571" algn="l" defTabSz="2438400" latinLnBrk="0">
        <a:lnSpc>
          <a:spcPct val="115000"/>
        </a:lnSpc>
        <a:spcBef>
          <a:spcPts val="0"/>
        </a:spcBef>
        <a:spcAft>
          <a:spcPts val="0"/>
        </a:spcAft>
        <a:buClr>
          <a:srgbClr val="000000"/>
        </a:buClr>
        <a:buSzPts val="4800"/>
        <a:buFont typeface="Helvetica"/>
        <a:buChar char="●"/>
        <a:tabLst/>
        <a:defRPr b="0" baseline="0" cap="none" i="0" spc="0" strike="noStrike" sz="4800" u="none">
          <a:solidFill>
            <a:srgbClr val="000000"/>
          </a:solidFill>
          <a:uFillTx/>
          <a:latin typeface="CMU Sans Serif Medium"/>
          <a:ea typeface="CMU Sans Serif Medium"/>
          <a:cs typeface="CMU Sans Serif Medium"/>
          <a:sym typeface="CMU Sans Serif Medium"/>
        </a:defRPr>
      </a:lvl7pPr>
      <a:lvl8pPr marL="4428671" marR="0" indent="-1088571" algn="l" defTabSz="2438400" latinLnBrk="0">
        <a:lnSpc>
          <a:spcPct val="115000"/>
        </a:lnSpc>
        <a:spcBef>
          <a:spcPts val="0"/>
        </a:spcBef>
        <a:spcAft>
          <a:spcPts val="0"/>
        </a:spcAft>
        <a:buClr>
          <a:srgbClr val="000000"/>
        </a:buClr>
        <a:buSzPts val="4800"/>
        <a:buFont typeface="Helvetica"/>
        <a:buChar char="○"/>
        <a:tabLst/>
        <a:defRPr b="0" baseline="0" cap="none" i="0" spc="0" strike="noStrike" sz="4800" u="none">
          <a:solidFill>
            <a:srgbClr val="000000"/>
          </a:solidFill>
          <a:uFillTx/>
          <a:latin typeface="CMU Sans Serif Medium"/>
          <a:ea typeface="CMU Sans Serif Medium"/>
          <a:cs typeface="CMU Sans Serif Medium"/>
          <a:sym typeface="CMU Sans Serif Medium"/>
        </a:defRPr>
      </a:lvl8pPr>
      <a:lvl9pPr marL="4885871" marR="0" indent="-1088571" algn="l" defTabSz="2438400" latinLnBrk="0">
        <a:lnSpc>
          <a:spcPct val="115000"/>
        </a:lnSpc>
        <a:spcBef>
          <a:spcPts val="0"/>
        </a:spcBef>
        <a:spcAft>
          <a:spcPts val="0"/>
        </a:spcAft>
        <a:buClr>
          <a:srgbClr val="000000"/>
        </a:buClr>
        <a:buSzPts val="4800"/>
        <a:buFont typeface="Helvetica"/>
        <a:buChar char="■"/>
        <a:tabLst/>
        <a:defRPr b="0" baseline="0" cap="none" i="0" spc="0" strike="noStrike" sz="4800" u="none">
          <a:solidFill>
            <a:srgbClr val="000000"/>
          </a:solidFill>
          <a:uFillTx/>
          <a:latin typeface="CMU Sans Serif Medium"/>
          <a:ea typeface="CMU Sans Serif Medium"/>
          <a:cs typeface="CMU Sans Serif Medium"/>
          <a:sym typeface="CMU Sans Serif Medium"/>
        </a:defRPr>
      </a:lvl9pPr>
    </p:bodyStyle>
    <p:otherStyle>
      <a:lvl1pPr marL="0" marR="0" indent="0" algn="r" defTabSz="2438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600" u="none">
          <a:solidFill>
            <a:schemeClr val="tx1"/>
          </a:solidFill>
          <a:uFillTx/>
          <a:latin typeface="+mn-lt"/>
          <a:ea typeface="+mn-ea"/>
          <a:cs typeface="+mn-cs"/>
          <a:sym typeface="CMU Sans Serif Medium"/>
        </a:defRPr>
      </a:lvl1pPr>
      <a:lvl2pPr marL="0" marR="0" indent="0" algn="r" defTabSz="2438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600" u="none">
          <a:solidFill>
            <a:schemeClr val="tx1"/>
          </a:solidFill>
          <a:uFillTx/>
          <a:latin typeface="+mn-lt"/>
          <a:ea typeface="+mn-ea"/>
          <a:cs typeface="+mn-cs"/>
          <a:sym typeface="CMU Sans Serif Medium"/>
        </a:defRPr>
      </a:lvl2pPr>
      <a:lvl3pPr marL="0" marR="0" indent="0" algn="r" defTabSz="2438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600" u="none">
          <a:solidFill>
            <a:schemeClr val="tx1"/>
          </a:solidFill>
          <a:uFillTx/>
          <a:latin typeface="+mn-lt"/>
          <a:ea typeface="+mn-ea"/>
          <a:cs typeface="+mn-cs"/>
          <a:sym typeface="CMU Sans Serif Medium"/>
        </a:defRPr>
      </a:lvl3pPr>
      <a:lvl4pPr marL="0" marR="0" indent="0" algn="r" defTabSz="2438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600" u="none">
          <a:solidFill>
            <a:schemeClr val="tx1"/>
          </a:solidFill>
          <a:uFillTx/>
          <a:latin typeface="+mn-lt"/>
          <a:ea typeface="+mn-ea"/>
          <a:cs typeface="+mn-cs"/>
          <a:sym typeface="CMU Sans Serif Medium"/>
        </a:defRPr>
      </a:lvl4pPr>
      <a:lvl5pPr marL="0" marR="0" indent="0" algn="r" defTabSz="2438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600" u="none">
          <a:solidFill>
            <a:schemeClr val="tx1"/>
          </a:solidFill>
          <a:uFillTx/>
          <a:latin typeface="+mn-lt"/>
          <a:ea typeface="+mn-ea"/>
          <a:cs typeface="+mn-cs"/>
          <a:sym typeface="CMU Sans Serif Medium"/>
        </a:defRPr>
      </a:lvl5pPr>
      <a:lvl6pPr marL="0" marR="0" indent="0" algn="r" defTabSz="2438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600" u="none">
          <a:solidFill>
            <a:schemeClr val="tx1"/>
          </a:solidFill>
          <a:uFillTx/>
          <a:latin typeface="+mn-lt"/>
          <a:ea typeface="+mn-ea"/>
          <a:cs typeface="+mn-cs"/>
          <a:sym typeface="CMU Sans Serif Medium"/>
        </a:defRPr>
      </a:lvl6pPr>
      <a:lvl7pPr marL="0" marR="0" indent="0" algn="r" defTabSz="2438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600" u="none">
          <a:solidFill>
            <a:schemeClr val="tx1"/>
          </a:solidFill>
          <a:uFillTx/>
          <a:latin typeface="+mn-lt"/>
          <a:ea typeface="+mn-ea"/>
          <a:cs typeface="+mn-cs"/>
          <a:sym typeface="CMU Sans Serif Medium"/>
        </a:defRPr>
      </a:lvl7pPr>
      <a:lvl8pPr marL="0" marR="0" indent="0" algn="r" defTabSz="2438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600" u="none">
          <a:solidFill>
            <a:schemeClr val="tx1"/>
          </a:solidFill>
          <a:uFillTx/>
          <a:latin typeface="+mn-lt"/>
          <a:ea typeface="+mn-ea"/>
          <a:cs typeface="+mn-cs"/>
          <a:sym typeface="CMU Sans Serif Medium"/>
        </a:defRPr>
      </a:lvl8pPr>
      <a:lvl9pPr marL="0" marR="0" indent="0" algn="r" defTabSz="2438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600" u="none">
          <a:solidFill>
            <a:schemeClr val="tx1"/>
          </a:solidFill>
          <a:uFillTx/>
          <a:latin typeface="+mn-lt"/>
          <a:ea typeface="+mn-ea"/>
          <a:cs typeface="+mn-cs"/>
          <a:sym typeface="CMU Sans Serif Medium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Relationship Id="rId4" Type="http://schemas.openxmlformats.org/officeDocument/2006/relationships/image" Target="../media/image5.png"/><Relationship Id="rId5" Type="http://schemas.openxmlformats.org/officeDocument/2006/relationships/image" Target="../media/image6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tif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.jpe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tif"/><Relationship Id="rId3" Type="http://schemas.openxmlformats.org/officeDocument/2006/relationships/image" Target="../media/image6.tif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acubeit.com" TargetMode="External"/><Relationship Id="rId3" Type="http://schemas.openxmlformats.org/officeDocument/2006/relationships/hyperlink" Target="mailto:prakash@acubeit.com" TargetMode="External"/><Relationship Id="rId4" Type="http://schemas.openxmlformats.org/officeDocument/2006/relationships/image" Target="../media/image1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tif"/><Relationship Id="rId3" Type="http://schemas.openxmlformats.org/officeDocument/2006/relationships/image" Target="../media/image2.tif"/><Relationship Id="rId4" Type="http://schemas.openxmlformats.org/officeDocument/2006/relationships/image" Target="../media/image3.tif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65;p14"/>
          <p:cNvSpPr txBox="1"/>
          <p:nvPr>
            <p:ph type="title"/>
          </p:nvPr>
        </p:nvSpPr>
        <p:spPr>
          <a:xfrm>
            <a:off x="1367199" y="5048799"/>
            <a:ext cx="21649601" cy="4060802"/>
          </a:xfrm>
          <a:prstGeom prst="rect">
            <a:avLst/>
          </a:prstGeom>
        </p:spPr>
        <p:txBody>
          <a:bodyPr/>
          <a:lstStyle/>
          <a:p>
            <a:pPr lvl="1">
              <a:defRPr sz="10200">
                <a:solidFill>
                  <a:schemeClr val="accent1"/>
                </a:solidFill>
              </a:defRPr>
            </a:pPr>
            <a:r>
              <a:t>Convolutional Neural Networks</a:t>
            </a:r>
          </a:p>
        </p:txBody>
      </p:sp>
      <p:sp>
        <p:nvSpPr>
          <p:cNvPr id="126" name="Google Shape;66;p14"/>
          <p:cNvSpPr txBox="1"/>
          <p:nvPr>
            <p:ph type="body" sz="quarter" idx="1"/>
          </p:nvPr>
        </p:nvSpPr>
        <p:spPr>
          <a:xfrm>
            <a:off x="1367199" y="10241703"/>
            <a:ext cx="21649601" cy="2100001"/>
          </a:xfrm>
          <a:prstGeom prst="rect">
            <a:avLst/>
          </a:prstGeom>
        </p:spPr>
        <p:txBody>
          <a:bodyPr/>
          <a:lstStyle>
            <a:lvl1pPr marL="0" indent="0"/>
          </a:lstStyle>
          <a:p>
            <a:pPr/>
            <a:r>
              <a:t>L01 - Deep Learning for Life Sciences Course</a:t>
            </a:r>
          </a:p>
        </p:txBody>
      </p:sp>
      <p:grpSp>
        <p:nvGrpSpPr>
          <p:cNvPr id="129" name="Group"/>
          <p:cNvGrpSpPr/>
          <p:nvPr/>
        </p:nvGrpSpPr>
        <p:grpSpPr>
          <a:xfrm>
            <a:off x="19976495" y="834866"/>
            <a:ext cx="2794047" cy="3251201"/>
            <a:chOff x="113444" y="0"/>
            <a:chExt cx="2794045" cy="3251200"/>
          </a:xfrm>
        </p:grpSpPr>
        <p:pic>
          <p:nvPicPr>
            <p:cNvPr id="127" name="logo.png" descr="logo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0" r="57030" b="0"/>
            <a:stretch>
              <a:fillRect/>
            </a:stretch>
          </p:blipFill>
          <p:spPr>
            <a:xfrm>
              <a:off x="113444" y="0"/>
              <a:ext cx="2794046" cy="19812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28" name="aCubeIT"/>
            <p:cNvSpPr/>
            <p:nvPr/>
          </p:nvSpPr>
          <p:spPr>
            <a:xfrm>
              <a:off x="1510444" y="1981200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 algn="ctr">
                <a:defRPr sz="6000">
                  <a:solidFill>
                    <a:schemeClr val="accent2"/>
                  </a:solidFill>
                  <a:latin typeface="CMU Sans Serif Bold"/>
                  <a:ea typeface="CMU Sans Serif Bold"/>
                  <a:cs typeface="CMU Sans Serif Bold"/>
                  <a:sym typeface="CMU Sans Serif Bold"/>
                </a:defRPr>
              </a:lvl1pPr>
            </a:lstStyle>
            <a:p>
              <a:pPr/>
              <a:r>
                <a:t>aCubeIT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21" name="Sliding Window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145791">
              <a:defRPr sz="7040"/>
            </a:lvl1pPr>
          </a:lstStyle>
          <a:p>
            <a:pPr/>
            <a:r>
              <a:t>Sliding Window</a:t>
            </a:r>
          </a:p>
        </p:txBody>
      </p:sp>
      <p:grpSp>
        <p:nvGrpSpPr>
          <p:cNvPr id="224" name="Group"/>
          <p:cNvGrpSpPr/>
          <p:nvPr/>
        </p:nvGrpSpPr>
        <p:grpSpPr>
          <a:xfrm>
            <a:off x="1015026" y="5105970"/>
            <a:ext cx="10032673" cy="6065193"/>
            <a:chOff x="0" y="0"/>
            <a:chExt cx="10032672" cy="6065191"/>
          </a:xfrm>
        </p:grpSpPr>
        <p:sp>
          <p:nvSpPr>
            <p:cNvPr id="222" name="Rectangle"/>
            <p:cNvSpPr/>
            <p:nvPr/>
          </p:nvSpPr>
          <p:spPr>
            <a:xfrm>
              <a:off x="0" y="0"/>
              <a:ext cx="10032673" cy="6065192"/>
            </a:xfrm>
            <a:prstGeom prst="rect">
              <a:avLst/>
            </a:prstGeom>
            <a:solidFill>
              <a:schemeClr val="accent3">
                <a:satOff val="-3088"/>
                <a:lumOff val="25392"/>
              </a:schemeClr>
            </a:solidFill>
            <a:ln w="63500" cap="flat">
              <a:solidFill>
                <a:schemeClr val="accent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223" name="ada love"/>
            <p:cNvSpPr/>
            <p:nvPr/>
          </p:nvSpPr>
          <p:spPr>
            <a:xfrm>
              <a:off x="380791" y="289395"/>
              <a:ext cx="9271090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>
                <a:defRPr sz="15000">
                  <a:latin typeface="Roboto Mono"/>
                  <a:ea typeface="Roboto Mono"/>
                  <a:cs typeface="Roboto Mono"/>
                  <a:sym typeface="Roboto Mono"/>
                </a:defRPr>
              </a:lvl1pPr>
            </a:lstStyle>
            <a:p>
              <a:pPr/>
              <a:r>
                <a:t>ada love</a:t>
              </a:r>
            </a:p>
          </p:txBody>
        </p:sp>
      </p:grpSp>
      <p:grpSp>
        <p:nvGrpSpPr>
          <p:cNvPr id="227" name="Group"/>
          <p:cNvGrpSpPr/>
          <p:nvPr/>
        </p:nvGrpSpPr>
        <p:grpSpPr>
          <a:xfrm>
            <a:off x="3325575" y="5180132"/>
            <a:ext cx="1876323" cy="2958435"/>
            <a:chOff x="0" y="0"/>
            <a:chExt cx="1876321" cy="2958433"/>
          </a:xfrm>
        </p:grpSpPr>
        <p:sp>
          <p:nvSpPr>
            <p:cNvPr id="225" name="Rectangle"/>
            <p:cNvSpPr/>
            <p:nvPr/>
          </p:nvSpPr>
          <p:spPr>
            <a:xfrm>
              <a:off x="274838" y="856910"/>
              <a:ext cx="1317112" cy="1620960"/>
            </a:xfrm>
            <a:prstGeom prst="rect">
              <a:avLst/>
            </a:prstGeom>
            <a:solidFill>
              <a:schemeClr val="accent6"/>
            </a:solidFill>
            <a:ln w="63500" cap="flat">
              <a:solidFill>
                <a:schemeClr val="accent5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226" name="a"/>
            <p:cNvSpPr txBox="1"/>
            <p:nvPr/>
          </p:nvSpPr>
          <p:spPr>
            <a:xfrm>
              <a:off x="0" y="0"/>
              <a:ext cx="1876322" cy="29584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defRPr sz="15000">
                  <a:latin typeface="Roboto Mono"/>
                  <a:ea typeface="Roboto Mono"/>
                  <a:cs typeface="Roboto Mono"/>
                  <a:sym typeface="Roboto Mono"/>
                </a:defRPr>
              </a:lvl1pPr>
            </a:lstStyle>
            <a:p>
              <a:pPr/>
              <a:r>
                <a:t>a</a:t>
              </a:r>
            </a:p>
          </p:txBody>
        </p:sp>
      </p:grpSp>
      <p:grpSp>
        <p:nvGrpSpPr>
          <p:cNvPr id="230" name="Group"/>
          <p:cNvGrpSpPr/>
          <p:nvPr/>
        </p:nvGrpSpPr>
        <p:grpSpPr>
          <a:xfrm>
            <a:off x="13193248" y="5105970"/>
            <a:ext cx="10032674" cy="6065193"/>
            <a:chOff x="0" y="0"/>
            <a:chExt cx="10032672" cy="6065191"/>
          </a:xfrm>
        </p:grpSpPr>
        <p:sp>
          <p:nvSpPr>
            <p:cNvPr id="228" name="Rectangle"/>
            <p:cNvSpPr/>
            <p:nvPr/>
          </p:nvSpPr>
          <p:spPr>
            <a:xfrm>
              <a:off x="0" y="0"/>
              <a:ext cx="10032673" cy="6065192"/>
            </a:xfrm>
            <a:prstGeom prst="rect">
              <a:avLst/>
            </a:prstGeom>
            <a:solidFill>
              <a:srgbClr val="000000"/>
            </a:solidFill>
            <a:ln w="63500" cap="flat">
              <a:solidFill>
                <a:schemeClr val="accent2">
                  <a:lumOff val="-14352"/>
                </a:schemeClr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229" name="ada love"/>
            <p:cNvSpPr/>
            <p:nvPr/>
          </p:nvSpPr>
          <p:spPr>
            <a:xfrm>
              <a:off x="380791" y="289395"/>
              <a:ext cx="9271090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/>
            <a:p>
              <a:pPr>
                <a:defRPr sz="15000">
                  <a:latin typeface="Roboto Mono"/>
                  <a:ea typeface="Roboto Mono"/>
                  <a:cs typeface="Roboto Mono"/>
                  <a:sym typeface="Roboto Mono"/>
                </a:defRPr>
              </a:pPr>
              <a:r>
                <a:rPr>
                  <a:solidFill>
                    <a:srgbClr val="FFFFFF"/>
                  </a:solidFill>
                </a:rPr>
                <a:t>a</a:t>
              </a:r>
              <a:r>
                <a:t>d</a:t>
              </a:r>
              <a:r>
                <a:rPr>
                  <a:solidFill>
                    <a:srgbClr val="FFFFFF"/>
                  </a:solidFill>
                </a:rPr>
                <a:t>a</a:t>
              </a:r>
              <a:r>
                <a:t> love</a:t>
              </a:r>
            </a:p>
          </p:txBody>
        </p:sp>
      </p:grpSp>
      <p:sp>
        <p:nvSpPr>
          <p:cNvPr id="231" name="Feature Map"/>
          <p:cNvSpPr txBox="1"/>
          <p:nvPr/>
        </p:nvSpPr>
        <p:spPr>
          <a:xfrm>
            <a:off x="13193248" y="3739459"/>
            <a:ext cx="3364391" cy="1177250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43799" tIns="243799" rIns="243799" bIns="243799">
            <a:normAutofit fontScale="100000" lnSpcReduction="0"/>
          </a:bodyPr>
          <a:lstStyle>
            <a:lvl1pPr defTabSz="1950720">
              <a:lnSpc>
                <a:spcPct val="115000"/>
              </a:lnSpc>
              <a:defRPr sz="3840">
                <a:solidFill>
                  <a:srgbClr val="535353"/>
                </a:solidFill>
                <a:latin typeface="CMU Sans Serif Bold"/>
                <a:ea typeface="CMU Sans Serif Bold"/>
                <a:cs typeface="CMU Sans Serif Bold"/>
                <a:sym typeface="CMU Sans Serif Bold"/>
              </a:defRPr>
            </a:lvl1pPr>
          </a:lstStyle>
          <a:p>
            <a:pPr/>
            <a:r>
              <a:t>Feature Map</a:t>
            </a:r>
          </a:p>
        </p:txBody>
      </p:sp>
      <p:sp>
        <p:nvSpPr>
          <p:cNvPr id="232" name="Input"/>
          <p:cNvSpPr txBox="1"/>
          <p:nvPr/>
        </p:nvSpPr>
        <p:spPr>
          <a:xfrm>
            <a:off x="9270608" y="3739459"/>
            <a:ext cx="1777092" cy="1177250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43799" tIns="243799" rIns="243799" bIns="243799">
            <a:normAutofit fontScale="100000" lnSpcReduction="0"/>
          </a:bodyPr>
          <a:lstStyle>
            <a:lvl1pPr defTabSz="1950720">
              <a:lnSpc>
                <a:spcPct val="115000"/>
              </a:lnSpc>
              <a:defRPr sz="3840">
                <a:solidFill>
                  <a:schemeClr val="accent3">
                    <a:lumOff val="-9843"/>
                  </a:schemeClr>
                </a:solidFill>
                <a:latin typeface="CMU Sans Serif Bold"/>
                <a:ea typeface="CMU Sans Serif Bold"/>
                <a:cs typeface="CMU Sans Serif Bold"/>
                <a:sym typeface="CMU Sans Serif Bold"/>
              </a:defRPr>
            </a:lvl1pPr>
          </a:lstStyle>
          <a:p>
            <a:pPr/>
            <a:r>
              <a:t>Input</a:t>
            </a:r>
          </a:p>
        </p:txBody>
      </p:sp>
      <p:sp>
        <p:nvSpPr>
          <p:cNvPr id="233" name="Filter"/>
          <p:cNvSpPr txBox="1"/>
          <p:nvPr/>
        </p:nvSpPr>
        <p:spPr>
          <a:xfrm>
            <a:off x="3375191" y="7723399"/>
            <a:ext cx="1777091" cy="1177250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43799" tIns="243799" rIns="243799" bIns="243799">
            <a:normAutofit fontScale="100000" lnSpcReduction="0"/>
          </a:bodyPr>
          <a:lstStyle>
            <a:lvl1pPr defTabSz="1950720">
              <a:lnSpc>
                <a:spcPct val="115000"/>
              </a:lnSpc>
              <a:defRPr sz="3840">
                <a:solidFill>
                  <a:schemeClr val="accent5">
                    <a:lumOff val="-9490"/>
                  </a:schemeClr>
                </a:solidFill>
                <a:latin typeface="CMU Sans Serif Bold"/>
                <a:ea typeface="CMU Sans Serif Bold"/>
                <a:cs typeface="CMU Sans Serif Bold"/>
                <a:sym typeface="CMU Sans Serif Bold"/>
              </a:defRPr>
            </a:lvl1pPr>
          </a:lstStyle>
          <a:p>
            <a:pPr/>
            <a:r>
              <a:t>Filter</a:t>
            </a:r>
          </a:p>
        </p:txBody>
      </p:sp>
      <p:sp>
        <p:nvSpPr>
          <p:cNvPr id="234" name="Rectangle"/>
          <p:cNvSpPr/>
          <p:nvPr/>
        </p:nvSpPr>
        <p:spPr>
          <a:xfrm>
            <a:off x="15821038" y="6024349"/>
            <a:ext cx="1270001" cy="1667301"/>
          </a:xfrm>
          <a:prstGeom prst="rect">
            <a:avLst/>
          </a:prstGeom>
          <a:ln w="63500">
            <a:solidFill>
              <a:schemeClr val="accent5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235" name="Line"/>
          <p:cNvSpPr/>
          <p:nvPr/>
        </p:nvSpPr>
        <p:spPr>
          <a:xfrm>
            <a:off x="3495696" y="5608864"/>
            <a:ext cx="1536081" cy="1"/>
          </a:xfrm>
          <a:prstGeom prst="line">
            <a:avLst/>
          </a:prstGeom>
          <a:ln w="114300">
            <a:solidFill>
              <a:schemeClr val="accent5"/>
            </a:solidFill>
            <a:tailEnd type="triangle"/>
          </a:ln>
        </p:spPr>
        <p:txBody>
          <a:bodyPr lIns="0" tIns="0" rIns="0" bIns="0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38" name="First-Layer Convolu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145791">
              <a:defRPr sz="7040"/>
            </a:lvl1pPr>
          </a:lstStyle>
          <a:p>
            <a:pPr/>
            <a:r>
              <a:t>First-Layer Convolution</a:t>
            </a:r>
          </a:p>
        </p:txBody>
      </p:sp>
      <p:grpSp>
        <p:nvGrpSpPr>
          <p:cNvPr id="241" name="Group"/>
          <p:cNvGrpSpPr/>
          <p:nvPr/>
        </p:nvGrpSpPr>
        <p:grpSpPr>
          <a:xfrm>
            <a:off x="13193248" y="5105970"/>
            <a:ext cx="10032674" cy="6043254"/>
            <a:chOff x="0" y="0"/>
            <a:chExt cx="10032672" cy="6043252"/>
          </a:xfrm>
        </p:grpSpPr>
        <p:sp>
          <p:nvSpPr>
            <p:cNvPr id="239" name="Rectangle"/>
            <p:cNvSpPr/>
            <p:nvPr/>
          </p:nvSpPr>
          <p:spPr>
            <a:xfrm>
              <a:off x="0" y="0"/>
              <a:ext cx="10032673" cy="6043253"/>
            </a:xfrm>
            <a:prstGeom prst="rect">
              <a:avLst/>
            </a:prstGeom>
            <a:solidFill>
              <a:srgbClr val="000000"/>
            </a:solidFill>
            <a:ln w="63500" cap="flat">
              <a:solidFill>
                <a:srgbClr val="A7A7A7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240" name="a a      a    a  a  a    a    a  a__ ______ ___ ____ ___ ___ ____ ________ _____a__ _____ ___ _____ __ _a____ _________ ___ ____ _____ a________ ________ __ __ ____ __ a _a_____ __ _______ _a____a______ _____ _a__ _____a__ ___ __________ ________ _____a_"/>
            <p:cNvSpPr/>
            <p:nvPr/>
          </p:nvSpPr>
          <p:spPr>
            <a:xfrm>
              <a:off x="380791" y="278426"/>
              <a:ext cx="9271090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/>
            <a:p>
              <a:pPr>
                <a:defRPr>
                  <a:solidFill>
                    <a:srgbClr val="FFFFFF"/>
                  </a:solidFill>
                  <a:latin typeface="Roboto Mono"/>
                  <a:ea typeface="Roboto Mono"/>
                  <a:cs typeface="Roboto Mono"/>
                  <a:sym typeface="Roboto Mono"/>
                </a:defRPr>
              </a:pPr>
              <a:r>
                <a:t>a a      a    a  a  a    a    a  a</a:t>
              </a:r>
              <a:r>
                <a:rPr>
                  <a:solidFill>
                    <a:srgbClr val="000000"/>
                  </a:solidFill>
                </a:rPr>
                <a:t>__ ______ ___ ____ ___ ___ ____ ________ _____</a:t>
              </a:r>
              <a:r>
                <a:t>a</a:t>
              </a:r>
              <a:r>
                <a:rPr>
                  <a:solidFill>
                    <a:srgbClr val="000000"/>
                  </a:solidFill>
                </a:rPr>
                <a:t>__ _____ ___ _____ __ _</a:t>
              </a:r>
              <a:r>
                <a:t>a</a:t>
              </a:r>
              <a:r>
                <a:rPr>
                  <a:solidFill>
                    <a:srgbClr val="000000"/>
                  </a:solidFill>
                </a:rPr>
                <a:t>____ _________ ___ ____ _____ </a:t>
              </a:r>
              <a:r>
                <a:t>a</a:t>
              </a:r>
              <a:r>
                <a:rPr>
                  <a:solidFill>
                    <a:srgbClr val="000000"/>
                  </a:solidFill>
                </a:rPr>
                <a:t>________ ________ __ __ ____ __ </a:t>
              </a:r>
              <a:r>
                <a:t>a</a:t>
              </a:r>
              <a:r>
                <a:rPr>
                  <a:solidFill>
                    <a:srgbClr val="000000"/>
                  </a:solidFill>
                </a:rPr>
                <a:t> _</a:t>
              </a:r>
              <a:r>
                <a:t>a</a:t>
              </a:r>
              <a:r>
                <a:rPr>
                  <a:solidFill>
                    <a:srgbClr val="000000"/>
                  </a:solidFill>
                </a:rPr>
                <a:t>_____ __ _______ _</a:t>
              </a:r>
              <a:r>
                <a:t>a</a:t>
              </a:r>
              <a:r>
                <a:rPr>
                  <a:solidFill>
                    <a:srgbClr val="000000"/>
                  </a:solidFill>
                </a:rPr>
                <a:t>____</a:t>
              </a:r>
              <a:r>
                <a:t>a</a:t>
              </a:r>
              <a:r>
                <a:rPr>
                  <a:solidFill>
                    <a:srgbClr val="000000"/>
                  </a:solidFill>
                </a:rPr>
                <a:t>______ _____ _</a:t>
              </a:r>
              <a:r>
                <a:t>a</a:t>
              </a:r>
              <a:r>
                <a:rPr>
                  <a:solidFill>
                    <a:srgbClr val="000000"/>
                  </a:solidFill>
                </a:rPr>
                <a:t>__ _____</a:t>
              </a:r>
              <a:r>
                <a:t>a</a:t>
              </a:r>
              <a:r>
                <a:rPr>
                  <a:solidFill>
                    <a:srgbClr val="000000"/>
                  </a:solidFill>
                </a:rPr>
                <a:t>__ ___ __________ ________ _____</a:t>
              </a:r>
              <a:r>
                <a:t>a</a:t>
              </a:r>
              <a:r>
                <a:rPr>
                  <a:solidFill>
                    <a:srgbClr val="000000"/>
                  </a:solidFill>
                </a:rPr>
                <a:t>_____</a:t>
              </a:r>
            </a:p>
          </p:txBody>
        </p:sp>
      </p:grpSp>
      <p:grpSp>
        <p:nvGrpSpPr>
          <p:cNvPr id="244" name="Group"/>
          <p:cNvGrpSpPr/>
          <p:nvPr/>
        </p:nvGrpSpPr>
        <p:grpSpPr>
          <a:xfrm>
            <a:off x="1015026" y="5105970"/>
            <a:ext cx="10032673" cy="6065193"/>
            <a:chOff x="0" y="0"/>
            <a:chExt cx="10032672" cy="6065191"/>
          </a:xfrm>
        </p:grpSpPr>
        <p:sp>
          <p:nvSpPr>
            <p:cNvPr id="242" name="Rectangle"/>
            <p:cNvSpPr/>
            <p:nvPr/>
          </p:nvSpPr>
          <p:spPr>
            <a:xfrm>
              <a:off x="0" y="0"/>
              <a:ext cx="10032673" cy="6065192"/>
            </a:xfrm>
            <a:prstGeom prst="rect">
              <a:avLst/>
            </a:prstGeom>
            <a:solidFill>
              <a:schemeClr val="accent3">
                <a:satOff val="-3088"/>
                <a:lumOff val="25392"/>
              </a:schemeClr>
            </a:solidFill>
            <a:ln w="63500" cap="flat">
              <a:solidFill>
                <a:schemeClr val="accent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243" name="ada lovelace was a mathematician and writer who lived in the 19th century. lovelace holds the honor of having published the very first algorithm intended to be used by a machine to perform calculations, which make lovelace the first-ever computer program"/>
            <p:cNvSpPr/>
            <p:nvPr/>
          </p:nvSpPr>
          <p:spPr>
            <a:xfrm>
              <a:off x="380791" y="289395"/>
              <a:ext cx="9271090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>
                <a:defRPr>
                  <a:latin typeface="Roboto Mono"/>
                  <a:ea typeface="Roboto Mono"/>
                  <a:cs typeface="Roboto Mono"/>
                  <a:sym typeface="Roboto Mono"/>
                </a:defRPr>
              </a:lvl1pPr>
            </a:lstStyle>
            <a:p>
              <a:pPr/>
              <a:r>
                <a:t>ada lovelace was a mathematician and writer who lived in the 19th century. lovelace holds the honor of having published the very first algorithm intended to be used by a machine to perform calculations, which make lovelace the first-ever computer programmer.</a:t>
              </a:r>
            </a:p>
          </p:txBody>
        </p:sp>
      </p:grpSp>
      <p:grpSp>
        <p:nvGrpSpPr>
          <p:cNvPr id="247" name="Group"/>
          <p:cNvGrpSpPr/>
          <p:nvPr/>
        </p:nvGrpSpPr>
        <p:grpSpPr>
          <a:xfrm>
            <a:off x="11284649" y="9535962"/>
            <a:ext cx="1671651" cy="1635202"/>
            <a:chOff x="0" y="0"/>
            <a:chExt cx="1671650" cy="1635200"/>
          </a:xfrm>
        </p:grpSpPr>
        <p:sp>
          <p:nvSpPr>
            <p:cNvPr id="245" name="Rectangle"/>
            <p:cNvSpPr/>
            <p:nvPr/>
          </p:nvSpPr>
          <p:spPr>
            <a:xfrm>
              <a:off x="0" y="0"/>
              <a:ext cx="1671651" cy="1631254"/>
            </a:xfrm>
            <a:prstGeom prst="rect">
              <a:avLst/>
            </a:prstGeom>
            <a:solidFill>
              <a:schemeClr val="accent5">
                <a:satOff val="-4329"/>
                <a:lumOff val="26274"/>
              </a:schemeClr>
            </a:solidFill>
            <a:ln w="63500" cap="flat">
              <a:solidFill>
                <a:schemeClr val="accent5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246" name="a"/>
            <p:cNvSpPr txBox="1"/>
            <p:nvPr/>
          </p:nvSpPr>
          <p:spPr>
            <a:xfrm>
              <a:off x="7384" y="39988"/>
              <a:ext cx="1636211" cy="15952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defRPr sz="9300">
                  <a:latin typeface="Roboto Mono"/>
                  <a:ea typeface="Roboto Mono"/>
                  <a:cs typeface="Roboto Mono"/>
                  <a:sym typeface="Roboto Mono"/>
                </a:defRPr>
              </a:lvl1pPr>
            </a:lstStyle>
            <a:p>
              <a:pPr/>
              <a:r>
                <a:t>a</a:t>
              </a:r>
            </a:p>
          </p:txBody>
        </p:sp>
      </p:grpSp>
      <p:sp>
        <p:nvSpPr>
          <p:cNvPr id="248" name="Input"/>
          <p:cNvSpPr txBox="1"/>
          <p:nvPr/>
        </p:nvSpPr>
        <p:spPr>
          <a:xfrm>
            <a:off x="9270608" y="3739459"/>
            <a:ext cx="1777092" cy="1177250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43799" tIns="243799" rIns="243799" bIns="243799">
            <a:normAutofit fontScale="100000" lnSpcReduction="0"/>
          </a:bodyPr>
          <a:lstStyle>
            <a:lvl1pPr defTabSz="1950720">
              <a:lnSpc>
                <a:spcPct val="115000"/>
              </a:lnSpc>
              <a:defRPr sz="3840">
                <a:solidFill>
                  <a:schemeClr val="accent3">
                    <a:lumOff val="-9843"/>
                  </a:schemeClr>
                </a:solidFill>
                <a:latin typeface="CMU Sans Serif Bold"/>
                <a:ea typeface="CMU Sans Serif Bold"/>
                <a:cs typeface="CMU Sans Serif Bold"/>
                <a:sym typeface="CMU Sans Serif Bold"/>
              </a:defRPr>
            </a:lvl1pPr>
          </a:lstStyle>
          <a:p>
            <a:pPr/>
            <a:r>
              <a:t>Input</a:t>
            </a:r>
          </a:p>
        </p:txBody>
      </p:sp>
      <p:sp>
        <p:nvSpPr>
          <p:cNvPr id="249" name="Filter"/>
          <p:cNvSpPr txBox="1"/>
          <p:nvPr/>
        </p:nvSpPr>
        <p:spPr>
          <a:xfrm>
            <a:off x="11231929" y="3739459"/>
            <a:ext cx="1777091" cy="1177250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43799" tIns="243799" rIns="243799" bIns="243799">
            <a:normAutofit fontScale="100000" lnSpcReduction="0"/>
          </a:bodyPr>
          <a:lstStyle>
            <a:lvl1pPr defTabSz="1950720">
              <a:lnSpc>
                <a:spcPct val="115000"/>
              </a:lnSpc>
              <a:defRPr sz="3840">
                <a:solidFill>
                  <a:schemeClr val="accent5">
                    <a:lumOff val="-9490"/>
                  </a:schemeClr>
                </a:solidFill>
                <a:latin typeface="CMU Sans Serif Bold"/>
                <a:ea typeface="CMU Sans Serif Bold"/>
                <a:cs typeface="CMU Sans Serif Bold"/>
                <a:sym typeface="CMU Sans Serif Bold"/>
              </a:defRPr>
            </a:lvl1pPr>
          </a:lstStyle>
          <a:p>
            <a:pPr/>
            <a:r>
              <a:t>Filter</a:t>
            </a:r>
          </a:p>
        </p:txBody>
      </p:sp>
      <p:sp>
        <p:nvSpPr>
          <p:cNvPr id="250" name="Feature Map"/>
          <p:cNvSpPr txBox="1"/>
          <p:nvPr/>
        </p:nvSpPr>
        <p:spPr>
          <a:xfrm>
            <a:off x="13193248" y="3739459"/>
            <a:ext cx="3364391" cy="1177250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43799" tIns="243799" rIns="243799" bIns="243799">
            <a:normAutofit fontScale="100000" lnSpcReduction="0"/>
          </a:bodyPr>
          <a:lstStyle>
            <a:lvl1pPr defTabSz="1950720">
              <a:lnSpc>
                <a:spcPct val="115000"/>
              </a:lnSpc>
              <a:defRPr sz="3840">
                <a:solidFill>
                  <a:srgbClr val="535353"/>
                </a:solidFill>
                <a:latin typeface="CMU Sans Serif Bold"/>
                <a:ea typeface="CMU Sans Serif Bold"/>
                <a:cs typeface="CMU Sans Serif Bold"/>
                <a:sym typeface="CMU Sans Serif Bold"/>
              </a:defRPr>
            </a:lvl1pPr>
          </a:lstStyle>
          <a:p>
            <a:pPr/>
            <a:r>
              <a:t>Feature Map</a:t>
            </a:r>
          </a:p>
        </p:txBody>
      </p:sp>
      <p:sp>
        <p:nvSpPr>
          <p:cNvPr id="251" name="We use filters to extract local features."/>
          <p:cNvSpPr txBox="1"/>
          <p:nvPr/>
        </p:nvSpPr>
        <p:spPr>
          <a:xfrm>
            <a:off x="1186476" y="3155259"/>
            <a:ext cx="7439522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latin typeface="CMU Sans Serif Medium"/>
                <a:ea typeface="CMU Sans Serif Medium"/>
                <a:cs typeface="CMU Sans Serif Medium"/>
                <a:sym typeface="CMU Sans Serif Medium"/>
              </a:defRPr>
            </a:lvl1pPr>
          </a:lstStyle>
          <a:p>
            <a:pPr/>
            <a:r>
              <a:t>We use filters to extract local features.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49" grpId="2"/>
      <p:bldP build="whole" bldLvl="1" animBg="1" rev="0" advAuto="0" spid="248" grpId="1"/>
      <p:bldP build="whole" bldLvl="1" animBg="1" rev="0" advAuto="0" spid="250" grpId="3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56" name="Group"/>
          <p:cNvGrpSpPr/>
          <p:nvPr/>
        </p:nvGrpSpPr>
        <p:grpSpPr>
          <a:xfrm>
            <a:off x="1015026" y="5105970"/>
            <a:ext cx="10032673" cy="6065193"/>
            <a:chOff x="0" y="0"/>
            <a:chExt cx="10032672" cy="6065191"/>
          </a:xfrm>
        </p:grpSpPr>
        <p:sp>
          <p:nvSpPr>
            <p:cNvPr id="254" name="Rectangle"/>
            <p:cNvSpPr/>
            <p:nvPr/>
          </p:nvSpPr>
          <p:spPr>
            <a:xfrm>
              <a:off x="0" y="0"/>
              <a:ext cx="10032673" cy="6065192"/>
            </a:xfrm>
            <a:prstGeom prst="rect">
              <a:avLst/>
            </a:prstGeom>
            <a:solidFill>
              <a:schemeClr val="accent3">
                <a:satOff val="-3088"/>
                <a:lumOff val="25392"/>
              </a:schemeClr>
            </a:solidFill>
            <a:ln w="63500" cap="flat">
              <a:solidFill>
                <a:schemeClr val="accent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255" name="ada lovelace was a mathematician and writer who lived in the 19th century. lovelace holds the honor of having published the very first algorithm intended to be used by a machine to perform calculations, which make lovelace the first-ever computer program"/>
            <p:cNvSpPr/>
            <p:nvPr/>
          </p:nvSpPr>
          <p:spPr>
            <a:xfrm>
              <a:off x="380791" y="289395"/>
              <a:ext cx="9271090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>
                <a:defRPr>
                  <a:latin typeface="Roboto Mono"/>
                  <a:ea typeface="Roboto Mono"/>
                  <a:cs typeface="Roboto Mono"/>
                  <a:sym typeface="Roboto Mono"/>
                </a:defRPr>
              </a:lvl1pPr>
            </a:lstStyle>
            <a:p>
              <a:pPr/>
              <a:r>
                <a:t>ada lovelace was a mathematician and writer who lived in the 19th century. lovelace holds the honor of having published the very first algorithm intended to be used by a machine to perform calculations, which make lovelace the first-ever computer programmer.</a:t>
              </a:r>
            </a:p>
          </p:txBody>
        </p:sp>
      </p:grpSp>
      <p:grpSp>
        <p:nvGrpSpPr>
          <p:cNvPr id="259" name="Group"/>
          <p:cNvGrpSpPr/>
          <p:nvPr/>
        </p:nvGrpSpPr>
        <p:grpSpPr>
          <a:xfrm>
            <a:off x="13193248" y="5105970"/>
            <a:ext cx="10032674" cy="6043254"/>
            <a:chOff x="0" y="0"/>
            <a:chExt cx="10032672" cy="6043252"/>
          </a:xfrm>
        </p:grpSpPr>
        <p:sp>
          <p:nvSpPr>
            <p:cNvPr id="257" name="Rectangle"/>
            <p:cNvSpPr/>
            <p:nvPr/>
          </p:nvSpPr>
          <p:spPr>
            <a:xfrm>
              <a:off x="0" y="0"/>
              <a:ext cx="10032673" cy="6043253"/>
            </a:xfrm>
            <a:prstGeom prst="rect">
              <a:avLst/>
            </a:prstGeom>
            <a:solidFill>
              <a:srgbClr val="000000"/>
            </a:solidFill>
            <a:ln w="63500" cap="flat">
              <a:solidFill>
                <a:srgbClr val="A7A7A7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258" name="_d_ ________ ___ _ _____________ __d ______ ___ ____ d__ ___ ____ ________ ________ ___d_ ___ _____ __ ______ ________d ___ ____ _____ _________ _____d_d __ __ ___d __ _ _______ __ _______ _____________ _____ ____ ________ ___ __________ ________ _______"/>
            <p:cNvSpPr/>
            <p:nvPr/>
          </p:nvSpPr>
          <p:spPr>
            <a:xfrm>
              <a:off x="380791" y="278426"/>
              <a:ext cx="9271090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/>
            <a:p>
              <a:pPr>
                <a:defRPr>
                  <a:solidFill>
                    <a:srgbClr val="FFFFFF"/>
                  </a:solidFill>
                  <a:latin typeface="Roboto Mono"/>
                  <a:ea typeface="Roboto Mono"/>
                  <a:cs typeface="Roboto Mono"/>
                  <a:sym typeface="Roboto Mono"/>
                </a:defRPr>
              </a:pPr>
              <a:r>
                <a:rPr>
                  <a:solidFill>
                    <a:srgbClr val="000000"/>
                  </a:solidFill>
                </a:rPr>
                <a:t>_</a:t>
              </a:r>
              <a:r>
                <a:t>d</a:t>
              </a:r>
              <a:r>
                <a:rPr>
                  <a:solidFill>
                    <a:srgbClr val="000000"/>
                  </a:solidFill>
                </a:rPr>
                <a:t>_ ________ ___ _ _____________ __</a:t>
              </a:r>
              <a:r>
                <a:t>d</a:t>
              </a:r>
              <a:r>
                <a:rPr>
                  <a:solidFill>
                    <a:srgbClr val="535353"/>
                  </a:solidFill>
                </a:rPr>
                <a:t> </a:t>
              </a:r>
              <a:r>
                <a:rPr>
                  <a:solidFill>
                    <a:srgbClr val="000000"/>
                  </a:solidFill>
                </a:rPr>
                <a:t>______ ___ ____ </a:t>
              </a:r>
              <a:r>
                <a:t>d</a:t>
              </a:r>
              <a:r>
                <a:rPr>
                  <a:solidFill>
                    <a:srgbClr val="000000"/>
                  </a:solidFill>
                </a:rPr>
                <a:t>__ ___ ____ ________ ________ ___</a:t>
              </a:r>
              <a:r>
                <a:t>d</a:t>
              </a:r>
              <a:r>
                <a:rPr>
                  <a:solidFill>
                    <a:srgbClr val="000000"/>
                  </a:solidFill>
                </a:rPr>
                <a:t>_ ___ _____ __ ______ ________</a:t>
              </a:r>
              <a:r>
                <a:t>d</a:t>
              </a:r>
              <a:r>
                <a:rPr>
                  <a:solidFill>
                    <a:srgbClr val="000000"/>
                  </a:solidFill>
                </a:rPr>
                <a:t> ___ ____ _____ _________ _____</a:t>
              </a:r>
              <a:r>
                <a:t>d</a:t>
              </a:r>
              <a:r>
                <a:rPr>
                  <a:solidFill>
                    <a:srgbClr val="000000"/>
                  </a:solidFill>
                </a:rPr>
                <a:t>_</a:t>
              </a:r>
              <a:r>
                <a:t>d</a:t>
              </a:r>
              <a:r>
                <a:rPr>
                  <a:solidFill>
                    <a:srgbClr val="000000"/>
                  </a:solidFill>
                </a:rPr>
                <a:t> __ __ ___</a:t>
              </a:r>
              <a:r>
                <a:t>d</a:t>
              </a:r>
              <a:r>
                <a:rPr>
                  <a:solidFill>
                    <a:srgbClr val="000000"/>
                  </a:solidFill>
                </a:rPr>
                <a:t> __ _ _______ __ _______ _____________ _____ ____ ________ ___ __________ ________ ___________</a:t>
              </a:r>
            </a:p>
          </p:txBody>
        </p:sp>
      </p:grpSp>
      <p:grpSp>
        <p:nvGrpSpPr>
          <p:cNvPr id="262" name="Group"/>
          <p:cNvGrpSpPr/>
          <p:nvPr/>
        </p:nvGrpSpPr>
        <p:grpSpPr>
          <a:xfrm>
            <a:off x="11284649" y="9535962"/>
            <a:ext cx="1671651" cy="1635202"/>
            <a:chOff x="0" y="0"/>
            <a:chExt cx="1671650" cy="1635200"/>
          </a:xfrm>
        </p:grpSpPr>
        <p:sp>
          <p:nvSpPr>
            <p:cNvPr id="260" name="Rectangle"/>
            <p:cNvSpPr/>
            <p:nvPr/>
          </p:nvSpPr>
          <p:spPr>
            <a:xfrm>
              <a:off x="0" y="0"/>
              <a:ext cx="1671651" cy="1631254"/>
            </a:xfrm>
            <a:prstGeom prst="rect">
              <a:avLst/>
            </a:prstGeom>
            <a:solidFill>
              <a:schemeClr val="accent5">
                <a:satOff val="-4329"/>
                <a:lumOff val="26274"/>
              </a:schemeClr>
            </a:solidFill>
            <a:ln w="63500" cap="flat">
              <a:solidFill>
                <a:schemeClr val="accent5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261" name="d"/>
            <p:cNvSpPr txBox="1"/>
            <p:nvPr/>
          </p:nvSpPr>
          <p:spPr>
            <a:xfrm>
              <a:off x="7384" y="39988"/>
              <a:ext cx="1636211" cy="15952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defRPr sz="9300">
                  <a:latin typeface="Roboto Mono"/>
                  <a:ea typeface="Roboto Mono"/>
                  <a:cs typeface="Roboto Mono"/>
                  <a:sym typeface="Roboto Mono"/>
                </a:defRPr>
              </a:lvl1pPr>
            </a:lstStyle>
            <a:p>
              <a:pPr/>
              <a:r>
                <a:t>d</a:t>
              </a:r>
            </a:p>
          </p:txBody>
        </p:sp>
      </p:grpSp>
      <p:sp>
        <p:nvSpPr>
          <p:cNvPr id="263" name="Input"/>
          <p:cNvSpPr txBox="1"/>
          <p:nvPr/>
        </p:nvSpPr>
        <p:spPr>
          <a:xfrm>
            <a:off x="9270608" y="3739459"/>
            <a:ext cx="1777092" cy="1177250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43799" tIns="243799" rIns="243799" bIns="243799">
            <a:normAutofit fontScale="100000" lnSpcReduction="0"/>
          </a:bodyPr>
          <a:lstStyle>
            <a:lvl1pPr defTabSz="1950720">
              <a:lnSpc>
                <a:spcPct val="115000"/>
              </a:lnSpc>
              <a:defRPr sz="3840">
                <a:solidFill>
                  <a:schemeClr val="accent3">
                    <a:lumOff val="-9843"/>
                  </a:schemeClr>
                </a:solidFill>
                <a:latin typeface="CMU Sans Serif Bold"/>
                <a:ea typeface="CMU Sans Serif Bold"/>
                <a:cs typeface="CMU Sans Serif Bold"/>
                <a:sym typeface="CMU Sans Serif Bold"/>
              </a:defRPr>
            </a:lvl1pPr>
          </a:lstStyle>
          <a:p>
            <a:pPr/>
            <a:r>
              <a:t>Input</a:t>
            </a:r>
          </a:p>
        </p:txBody>
      </p:sp>
      <p:sp>
        <p:nvSpPr>
          <p:cNvPr id="264" name="Filter"/>
          <p:cNvSpPr txBox="1"/>
          <p:nvPr/>
        </p:nvSpPr>
        <p:spPr>
          <a:xfrm>
            <a:off x="11231929" y="3739459"/>
            <a:ext cx="1777091" cy="1177250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43799" tIns="243799" rIns="243799" bIns="243799">
            <a:normAutofit fontScale="100000" lnSpcReduction="0"/>
          </a:bodyPr>
          <a:lstStyle>
            <a:lvl1pPr defTabSz="1950720">
              <a:lnSpc>
                <a:spcPct val="115000"/>
              </a:lnSpc>
              <a:defRPr sz="3840">
                <a:solidFill>
                  <a:schemeClr val="accent5">
                    <a:lumOff val="-9490"/>
                  </a:schemeClr>
                </a:solidFill>
                <a:latin typeface="CMU Sans Serif Bold"/>
                <a:ea typeface="CMU Sans Serif Bold"/>
                <a:cs typeface="CMU Sans Serif Bold"/>
                <a:sym typeface="CMU Sans Serif Bold"/>
              </a:defRPr>
            </a:lvl1pPr>
          </a:lstStyle>
          <a:p>
            <a:pPr/>
            <a:r>
              <a:t>Filter</a:t>
            </a:r>
          </a:p>
        </p:txBody>
      </p:sp>
      <p:sp>
        <p:nvSpPr>
          <p:cNvPr id="265" name="Feature Map"/>
          <p:cNvSpPr txBox="1"/>
          <p:nvPr/>
        </p:nvSpPr>
        <p:spPr>
          <a:xfrm>
            <a:off x="13193248" y="3739459"/>
            <a:ext cx="3364391" cy="1177250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43799" tIns="243799" rIns="243799" bIns="243799">
            <a:normAutofit fontScale="100000" lnSpcReduction="0"/>
          </a:bodyPr>
          <a:lstStyle>
            <a:lvl1pPr defTabSz="1950720">
              <a:lnSpc>
                <a:spcPct val="115000"/>
              </a:lnSpc>
              <a:defRPr sz="3840">
                <a:solidFill>
                  <a:srgbClr val="535353"/>
                </a:solidFill>
                <a:latin typeface="CMU Sans Serif Bold"/>
                <a:ea typeface="CMU Sans Serif Bold"/>
                <a:cs typeface="CMU Sans Serif Bold"/>
                <a:sym typeface="CMU Sans Serif Bold"/>
              </a:defRPr>
            </a:lvl1pPr>
          </a:lstStyle>
          <a:p>
            <a:pPr/>
            <a:r>
              <a:t>Feature Map</a:t>
            </a:r>
          </a:p>
        </p:txBody>
      </p:sp>
      <p:sp>
        <p:nvSpPr>
          <p:cNvPr id="266" name="First-Layer Convolu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145791">
              <a:defRPr sz="7040"/>
            </a:lvl1pPr>
          </a:lstStyle>
          <a:p>
            <a:pPr/>
            <a:r>
              <a:t>First-Layer Convolution</a:t>
            </a:r>
          </a:p>
        </p:txBody>
      </p:sp>
      <p:sp>
        <p:nvSpPr>
          <p:cNvPr id="267" name="We use filters to extract local features."/>
          <p:cNvSpPr txBox="1"/>
          <p:nvPr/>
        </p:nvSpPr>
        <p:spPr>
          <a:xfrm>
            <a:off x="1186476" y="3155259"/>
            <a:ext cx="7439522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latin typeface="CMU Sans Serif Medium"/>
                <a:ea typeface="CMU Sans Serif Medium"/>
                <a:cs typeface="CMU Sans Serif Medium"/>
                <a:sym typeface="CMU Sans Serif Medium"/>
              </a:defRPr>
            </a:lvl1pPr>
          </a:lstStyle>
          <a:p>
            <a:pPr/>
            <a:r>
              <a:t>We use filters to extract local features.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77" name="Group"/>
          <p:cNvGrpSpPr/>
          <p:nvPr/>
        </p:nvGrpSpPr>
        <p:grpSpPr>
          <a:xfrm>
            <a:off x="5608503" y="3097270"/>
            <a:ext cx="17256944" cy="7109130"/>
            <a:chOff x="0" y="0"/>
            <a:chExt cx="17256942" cy="7109129"/>
          </a:xfrm>
        </p:grpSpPr>
        <p:grpSp>
          <p:nvGrpSpPr>
            <p:cNvPr id="272" name="Group"/>
            <p:cNvGrpSpPr/>
            <p:nvPr/>
          </p:nvGrpSpPr>
          <p:grpSpPr>
            <a:xfrm>
              <a:off x="6420674" y="0"/>
              <a:ext cx="10032673" cy="6043253"/>
              <a:chOff x="0" y="0"/>
              <a:chExt cx="10032672" cy="6043252"/>
            </a:xfrm>
          </p:grpSpPr>
          <p:sp>
            <p:nvSpPr>
              <p:cNvPr id="270" name="Rectangle"/>
              <p:cNvSpPr/>
              <p:nvPr/>
            </p:nvSpPr>
            <p:spPr>
              <a:xfrm>
                <a:off x="0" y="0"/>
                <a:ext cx="10032673" cy="6043253"/>
              </a:xfrm>
              <a:prstGeom prst="rect">
                <a:avLst/>
              </a:prstGeom>
              <a:solidFill>
                <a:srgbClr val="000000"/>
              </a:solidFill>
              <a:ln w="63500" cap="flat">
                <a:solidFill>
                  <a:srgbClr val="A7A7A7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271" name="a a      a    a  a  a    a    a  a__ ______ ___ ____ ___ ___ ____ ________ _____a__ _____ ___ _____ __ _a____ _________ ___ ____ _____ a________ ________ __ __ ____ __ a _a_____ __ _______ _a____a______ _____ _a__ _____a__ ___ __________ ________ _____a_"/>
              <p:cNvSpPr/>
              <p:nvPr/>
            </p:nvSpPr>
            <p:spPr>
              <a:xfrm>
                <a:off x="380791" y="278426"/>
                <a:ext cx="9271090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0" fill="norm" stroke="1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t">
                <a:sp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Roboto Mono"/>
                    <a:ea typeface="Roboto Mono"/>
                    <a:cs typeface="Roboto Mono"/>
                    <a:sym typeface="Roboto Mono"/>
                  </a:defRPr>
                </a:pPr>
                <a:r>
                  <a:rPr>
                    <a:solidFill>
                      <a:schemeClr val="accent4"/>
                    </a:solidFill>
                  </a:rPr>
                  <a:t>a a</a:t>
                </a:r>
                <a:r>
                  <a:t>      a    a  a  a    a    a  a</a:t>
                </a:r>
                <a:r>
                  <a:rPr>
                    <a:solidFill>
                      <a:srgbClr val="000000"/>
                    </a:solidFill>
                  </a:rPr>
                  <a:t>__ ______ ___ ____ ___ ___ ____ ________ _____</a:t>
                </a:r>
                <a:r>
                  <a:t>a</a:t>
                </a:r>
                <a:r>
                  <a:rPr>
                    <a:solidFill>
                      <a:srgbClr val="000000"/>
                    </a:solidFill>
                  </a:rPr>
                  <a:t>__ _____ ___ _____ __ _</a:t>
                </a:r>
                <a:r>
                  <a:t>a</a:t>
                </a:r>
                <a:r>
                  <a:rPr>
                    <a:solidFill>
                      <a:srgbClr val="000000"/>
                    </a:solidFill>
                  </a:rPr>
                  <a:t>____ _________ ___ ____ _____ </a:t>
                </a:r>
                <a:r>
                  <a:t>a</a:t>
                </a:r>
                <a:r>
                  <a:rPr>
                    <a:solidFill>
                      <a:srgbClr val="000000"/>
                    </a:solidFill>
                  </a:rPr>
                  <a:t>________ ________ __ __ ____ __ </a:t>
                </a:r>
                <a:r>
                  <a:t>a</a:t>
                </a:r>
                <a:r>
                  <a:rPr>
                    <a:solidFill>
                      <a:srgbClr val="000000"/>
                    </a:solidFill>
                  </a:rPr>
                  <a:t> _</a:t>
                </a:r>
                <a:r>
                  <a:t>a</a:t>
                </a:r>
                <a:r>
                  <a:rPr>
                    <a:solidFill>
                      <a:srgbClr val="000000"/>
                    </a:solidFill>
                  </a:rPr>
                  <a:t>_____ __ _______ _</a:t>
                </a:r>
                <a:r>
                  <a:t>a</a:t>
                </a:r>
                <a:r>
                  <a:rPr>
                    <a:solidFill>
                      <a:srgbClr val="000000"/>
                    </a:solidFill>
                  </a:rPr>
                  <a:t>____</a:t>
                </a:r>
                <a:r>
                  <a:t>a</a:t>
                </a:r>
                <a:r>
                  <a:rPr>
                    <a:solidFill>
                      <a:srgbClr val="000000"/>
                    </a:solidFill>
                  </a:rPr>
                  <a:t>______ _____ _</a:t>
                </a:r>
                <a:r>
                  <a:t>a</a:t>
                </a:r>
                <a:r>
                  <a:rPr>
                    <a:solidFill>
                      <a:srgbClr val="000000"/>
                    </a:solidFill>
                  </a:rPr>
                  <a:t>__ _____</a:t>
                </a:r>
                <a:r>
                  <a:t>a</a:t>
                </a:r>
                <a:r>
                  <a:rPr>
                    <a:solidFill>
                      <a:srgbClr val="000000"/>
                    </a:solidFill>
                  </a:rPr>
                  <a:t>__ ___ __________ ________ _____</a:t>
                </a:r>
                <a:r>
                  <a:t>a</a:t>
                </a:r>
                <a:r>
                  <a:rPr>
                    <a:solidFill>
                      <a:srgbClr val="000000"/>
                    </a:solidFill>
                  </a:rPr>
                  <a:t>_____</a:t>
                </a:r>
              </a:p>
            </p:txBody>
          </p:sp>
        </p:grpSp>
        <p:grpSp>
          <p:nvGrpSpPr>
            <p:cNvPr id="275" name="Group"/>
            <p:cNvGrpSpPr/>
            <p:nvPr/>
          </p:nvGrpSpPr>
          <p:grpSpPr>
            <a:xfrm>
              <a:off x="7224270" y="1065877"/>
              <a:ext cx="10032673" cy="6043253"/>
              <a:chOff x="0" y="0"/>
              <a:chExt cx="10032672" cy="6043252"/>
            </a:xfrm>
          </p:grpSpPr>
          <p:sp>
            <p:nvSpPr>
              <p:cNvPr id="273" name="Rectangle"/>
              <p:cNvSpPr/>
              <p:nvPr/>
            </p:nvSpPr>
            <p:spPr>
              <a:xfrm>
                <a:off x="0" y="0"/>
                <a:ext cx="10032673" cy="6043253"/>
              </a:xfrm>
              <a:prstGeom prst="rect">
                <a:avLst/>
              </a:prstGeom>
              <a:solidFill>
                <a:srgbClr val="000000"/>
              </a:solidFill>
              <a:ln w="63500" cap="flat">
                <a:solidFill>
                  <a:srgbClr val="A7A7A7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274" name="_d_ ________ ___ _ _____________ __d ______ ___ ____ d__ ___ ____ ________ ________ ___d_ ___ _____ __ ______ ________d ___ ____ _____ _________ _____d_d __ __ ___d __ _ _______ __ _______ _____________ _____ ____ ________ ___ __________ ________ _______"/>
              <p:cNvSpPr/>
              <p:nvPr/>
            </p:nvSpPr>
            <p:spPr>
              <a:xfrm>
                <a:off x="380791" y="278426"/>
                <a:ext cx="9271090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0" fill="norm" stroke="1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t">
                <a:sp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Roboto Mono"/>
                    <a:ea typeface="Roboto Mono"/>
                    <a:cs typeface="Roboto Mono"/>
                    <a:sym typeface="Roboto Mono"/>
                  </a:defRPr>
                </a:pPr>
                <a:r>
                  <a:rPr>
                    <a:solidFill>
                      <a:srgbClr val="000000"/>
                    </a:solidFill>
                  </a:rPr>
                  <a:t>_</a:t>
                </a:r>
                <a:r>
                  <a:rPr>
                    <a:solidFill>
                      <a:schemeClr val="accent4"/>
                    </a:solidFill>
                  </a:rPr>
                  <a:t>d</a:t>
                </a:r>
                <a:r>
                  <a:rPr>
                    <a:solidFill>
                      <a:srgbClr val="000000"/>
                    </a:solidFill>
                  </a:rPr>
                  <a:t>_ ________ ___ _ _____________ __</a:t>
                </a:r>
                <a:r>
                  <a:t>d</a:t>
                </a:r>
                <a:r>
                  <a:rPr>
                    <a:solidFill>
                      <a:srgbClr val="535353"/>
                    </a:solidFill>
                  </a:rPr>
                  <a:t> </a:t>
                </a:r>
                <a:r>
                  <a:rPr>
                    <a:solidFill>
                      <a:srgbClr val="000000"/>
                    </a:solidFill>
                  </a:rPr>
                  <a:t>______ ___ ____ </a:t>
                </a:r>
                <a:r>
                  <a:t>d</a:t>
                </a:r>
                <a:r>
                  <a:rPr>
                    <a:solidFill>
                      <a:srgbClr val="000000"/>
                    </a:solidFill>
                  </a:rPr>
                  <a:t>__ ___ ____ ________ ________ ___</a:t>
                </a:r>
                <a:r>
                  <a:t>d</a:t>
                </a:r>
                <a:r>
                  <a:rPr>
                    <a:solidFill>
                      <a:srgbClr val="000000"/>
                    </a:solidFill>
                  </a:rPr>
                  <a:t>_ ___ _____ __ ______ ________</a:t>
                </a:r>
                <a:r>
                  <a:t>d</a:t>
                </a:r>
                <a:r>
                  <a:rPr>
                    <a:solidFill>
                      <a:srgbClr val="000000"/>
                    </a:solidFill>
                  </a:rPr>
                  <a:t> ___ ____ _____ _________ _____</a:t>
                </a:r>
                <a:r>
                  <a:t>d</a:t>
                </a:r>
                <a:r>
                  <a:rPr>
                    <a:solidFill>
                      <a:srgbClr val="000000"/>
                    </a:solidFill>
                  </a:rPr>
                  <a:t>_</a:t>
                </a:r>
                <a:r>
                  <a:t>d</a:t>
                </a:r>
                <a:r>
                  <a:rPr>
                    <a:solidFill>
                      <a:srgbClr val="000000"/>
                    </a:solidFill>
                  </a:rPr>
                  <a:t> __ __ ___</a:t>
                </a:r>
                <a:r>
                  <a:t>d</a:t>
                </a:r>
                <a:r>
                  <a:rPr>
                    <a:solidFill>
                      <a:srgbClr val="000000"/>
                    </a:solidFill>
                  </a:rPr>
                  <a:t> __ _ _______ __ _______ _____________ _____ ____ ________ ___ __________ ________ ___________</a:t>
                </a:r>
              </a:p>
            </p:txBody>
          </p:sp>
        </p:grpSp>
        <p:sp>
          <p:nvSpPr>
            <p:cNvPr id="276" name="Stacked First-Layer Feature Maps"/>
            <p:cNvSpPr txBox="1"/>
            <p:nvPr/>
          </p:nvSpPr>
          <p:spPr>
            <a:xfrm>
              <a:off x="0" y="831451"/>
              <a:ext cx="6420675" cy="1177250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43799" tIns="243799" rIns="243799" bIns="243799" numCol="1" anchor="t">
              <a:normAutofit fontScale="100000" lnSpcReduction="0"/>
            </a:bodyPr>
            <a:lstStyle>
              <a:lvl1pPr>
                <a:lnSpc>
                  <a:spcPct val="115000"/>
                </a:lnSpc>
                <a:defRPr sz="3000">
                  <a:solidFill>
                    <a:srgbClr val="535353"/>
                  </a:solidFill>
                  <a:latin typeface="CMU Sans Serif Bold"/>
                  <a:ea typeface="CMU Sans Serif Bold"/>
                  <a:cs typeface="CMU Sans Serif Bold"/>
                  <a:sym typeface="CMU Sans Serif Bold"/>
                </a:defRPr>
              </a:lvl1pPr>
            </a:lstStyle>
            <a:p>
              <a:pPr/>
              <a:r>
                <a:t>Stacked First-Layer Feature Maps</a:t>
              </a:r>
            </a:p>
          </p:txBody>
        </p:sp>
      </p:grpSp>
      <p:grpSp>
        <p:nvGrpSpPr>
          <p:cNvPr id="282" name="Group"/>
          <p:cNvGrpSpPr/>
          <p:nvPr/>
        </p:nvGrpSpPr>
        <p:grpSpPr>
          <a:xfrm>
            <a:off x="11356175" y="9535962"/>
            <a:ext cx="1777091" cy="3166962"/>
            <a:chOff x="0" y="0"/>
            <a:chExt cx="1777090" cy="3166960"/>
          </a:xfrm>
        </p:grpSpPr>
        <p:grpSp>
          <p:nvGrpSpPr>
            <p:cNvPr id="280" name="Group"/>
            <p:cNvGrpSpPr/>
            <p:nvPr/>
          </p:nvGrpSpPr>
          <p:grpSpPr>
            <a:xfrm>
              <a:off x="0" y="-1"/>
              <a:ext cx="1671651" cy="1635202"/>
              <a:chOff x="0" y="0"/>
              <a:chExt cx="1671650" cy="1635200"/>
            </a:xfrm>
          </p:grpSpPr>
          <p:sp>
            <p:nvSpPr>
              <p:cNvPr id="278" name="Rectangle"/>
              <p:cNvSpPr/>
              <p:nvPr/>
            </p:nvSpPr>
            <p:spPr>
              <a:xfrm>
                <a:off x="0" y="0"/>
                <a:ext cx="1671651" cy="1631254"/>
              </a:xfrm>
              <a:prstGeom prst="rect">
                <a:avLst/>
              </a:prstGeom>
              <a:solidFill>
                <a:schemeClr val="accent5">
                  <a:satOff val="-4329"/>
                  <a:lumOff val="26274"/>
                </a:schemeClr>
              </a:solidFill>
              <a:ln w="63500" cap="flat">
                <a:solidFill>
                  <a:schemeClr val="accent5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279" name="ada"/>
              <p:cNvSpPr txBox="1"/>
              <p:nvPr/>
            </p:nvSpPr>
            <p:spPr>
              <a:xfrm>
                <a:off x="7384" y="39988"/>
                <a:ext cx="1636211" cy="159521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 algn="ctr">
                  <a:defRPr sz="7000">
                    <a:latin typeface="Roboto Mono"/>
                    <a:ea typeface="Roboto Mono"/>
                    <a:cs typeface="Roboto Mono"/>
                    <a:sym typeface="Roboto Mono"/>
                  </a:defRPr>
                </a:lvl1pPr>
              </a:lstStyle>
              <a:p>
                <a:pPr/>
                <a:r>
                  <a:t>ada</a:t>
                </a:r>
              </a:p>
            </p:txBody>
          </p:sp>
        </p:grpSp>
        <p:sp>
          <p:nvSpPr>
            <p:cNvPr id="281" name="Filter"/>
            <p:cNvSpPr txBox="1"/>
            <p:nvPr/>
          </p:nvSpPr>
          <p:spPr>
            <a:xfrm>
              <a:off x="0" y="1989711"/>
              <a:ext cx="1777091" cy="1177250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43799" tIns="243799" rIns="243799" bIns="243799" numCol="1" anchor="t">
              <a:normAutofit fontScale="100000" lnSpcReduction="0"/>
            </a:bodyPr>
            <a:lstStyle>
              <a:lvl1pPr defTabSz="1950720">
                <a:lnSpc>
                  <a:spcPct val="115000"/>
                </a:lnSpc>
                <a:defRPr sz="3840">
                  <a:solidFill>
                    <a:schemeClr val="accent5">
                      <a:lumOff val="-9490"/>
                    </a:schemeClr>
                  </a:solidFill>
                  <a:latin typeface="CMU Sans Serif Bold"/>
                  <a:ea typeface="CMU Sans Serif Bold"/>
                  <a:cs typeface="CMU Sans Serif Bold"/>
                  <a:sym typeface="CMU Sans Serif Bold"/>
                </a:defRPr>
              </a:lvl1pPr>
            </a:lstStyle>
            <a:p>
              <a:pPr/>
              <a:r>
                <a:t>Filter</a:t>
              </a:r>
            </a:p>
          </p:txBody>
        </p:sp>
      </p:grpSp>
      <p:grpSp>
        <p:nvGrpSpPr>
          <p:cNvPr id="287" name="Group"/>
          <p:cNvGrpSpPr/>
          <p:nvPr/>
        </p:nvGrpSpPr>
        <p:grpSpPr>
          <a:xfrm>
            <a:off x="1015026" y="5105970"/>
            <a:ext cx="10032673" cy="7596955"/>
            <a:chOff x="0" y="0"/>
            <a:chExt cx="10032672" cy="7596952"/>
          </a:xfrm>
        </p:grpSpPr>
        <p:grpSp>
          <p:nvGrpSpPr>
            <p:cNvPr id="285" name="Group"/>
            <p:cNvGrpSpPr/>
            <p:nvPr/>
          </p:nvGrpSpPr>
          <p:grpSpPr>
            <a:xfrm>
              <a:off x="0" y="0"/>
              <a:ext cx="10032673" cy="6065192"/>
              <a:chOff x="0" y="0"/>
              <a:chExt cx="10032672" cy="6065191"/>
            </a:xfrm>
          </p:grpSpPr>
          <p:sp>
            <p:nvSpPr>
              <p:cNvPr id="283" name="Rectangle"/>
              <p:cNvSpPr/>
              <p:nvPr/>
            </p:nvSpPr>
            <p:spPr>
              <a:xfrm>
                <a:off x="0" y="0"/>
                <a:ext cx="10032673" cy="6065192"/>
              </a:xfrm>
              <a:prstGeom prst="rect">
                <a:avLst/>
              </a:prstGeom>
              <a:solidFill>
                <a:schemeClr val="accent3">
                  <a:satOff val="-3088"/>
                  <a:lumOff val="25392"/>
                </a:schemeClr>
              </a:solidFill>
              <a:ln w="63500" cap="flat">
                <a:solidFill>
                  <a:schemeClr val="accent3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284" name="ada lovelace was a mathematician and writer who lived in the 19th century. lovelace holds the honor of having published the very first algorithm intended to be used by a machine to perform calculations, which make lovelace the first-ever computer program"/>
              <p:cNvSpPr/>
              <p:nvPr/>
            </p:nvSpPr>
            <p:spPr>
              <a:xfrm>
                <a:off x="380791" y="289395"/>
                <a:ext cx="9271090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0" fill="norm" stroke="1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t">
                <a:spAutoFit/>
              </a:bodyPr>
              <a:lstStyle>
                <a:lvl1pPr>
                  <a:defRPr>
                    <a:latin typeface="Roboto Mono"/>
                    <a:ea typeface="Roboto Mono"/>
                    <a:cs typeface="Roboto Mono"/>
                    <a:sym typeface="Roboto Mono"/>
                  </a:defRPr>
                </a:lvl1pPr>
              </a:lstStyle>
              <a:p>
                <a:pPr/>
                <a:r>
                  <a:t>ada lovelace was a mathematician and writer who lived in the 19th century. lovelace holds the honor of having published the very first algorithm intended to be used by a machine to perform calculations, which make lovelace the first-ever computer programmer.</a:t>
                </a:r>
              </a:p>
            </p:txBody>
          </p:sp>
        </p:grpSp>
        <p:sp>
          <p:nvSpPr>
            <p:cNvPr id="286" name="Input"/>
            <p:cNvSpPr txBox="1"/>
            <p:nvPr/>
          </p:nvSpPr>
          <p:spPr>
            <a:xfrm>
              <a:off x="8255581" y="6419703"/>
              <a:ext cx="1777091" cy="1177250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43799" tIns="243799" rIns="243799" bIns="243799" numCol="1" anchor="t">
              <a:normAutofit fontScale="100000" lnSpcReduction="0"/>
            </a:bodyPr>
            <a:lstStyle>
              <a:lvl1pPr defTabSz="1950720">
                <a:lnSpc>
                  <a:spcPct val="115000"/>
                </a:lnSpc>
                <a:defRPr sz="3840">
                  <a:solidFill>
                    <a:schemeClr val="accent3">
                      <a:lumOff val="-9843"/>
                    </a:schemeClr>
                  </a:solidFill>
                  <a:latin typeface="CMU Sans Serif Bold"/>
                  <a:ea typeface="CMU Sans Serif Bold"/>
                  <a:cs typeface="CMU Sans Serif Bold"/>
                  <a:sym typeface="CMU Sans Serif Bold"/>
                </a:defRPr>
              </a:lvl1pPr>
            </a:lstStyle>
            <a:p>
              <a:pPr/>
              <a:r>
                <a:t>Input</a:t>
              </a:r>
            </a:p>
          </p:txBody>
        </p:sp>
      </p:grpSp>
      <p:sp>
        <p:nvSpPr>
          <p:cNvPr id="288" name="Second-Layer Convolution"/>
          <p:cNvSpPr txBox="1"/>
          <p:nvPr>
            <p:ph type="title"/>
          </p:nvPr>
        </p:nvSpPr>
        <p:spPr>
          <a:xfrm>
            <a:off x="831199" y="1186733"/>
            <a:ext cx="17017913" cy="1635201"/>
          </a:xfrm>
          <a:prstGeom prst="rect">
            <a:avLst/>
          </a:prstGeom>
        </p:spPr>
        <p:txBody>
          <a:bodyPr/>
          <a:lstStyle>
            <a:lvl1pPr defTabSz="2145791">
              <a:defRPr sz="7040"/>
            </a:lvl1pPr>
          </a:lstStyle>
          <a:p>
            <a:pPr/>
            <a:r>
              <a:t>Second-Layer Convolution</a:t>
            </a:r>
          </a:p>
        </p:txBody>
      </p:sp>
      <p:sp>
        <p:nvSpPr>
          <p:cNvPr id="289" name="We use multiple filters to extract different features."/>
          <p:cNvSpPr txBox="1"/>
          <p:nvPr/>
        </p:nvSpPr>
        <p:spPr>
          <a:xfrm>
            <a:off x="1186476" y="3155259"/>
            <a:ext cx="9972875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>
              <a:defRPr>
                <a:latin typeface="CMU Sans Serif Medium"/>
                <a:ea typeface="CMU Sans Serif Medium"/>
                <a:cs typeface="CMU Sans Serif Medium"/>
                <a:sym typeface="CMU Sans Serif Medium"/>
              </a:defRPr>
            </a:pPr>
            <a:r>
              <a:t>We use </a:t>
            </a:r>
            <a:r>
              <a:rPr>
                <a:latin typeface="CMU Sans Serif Bold"/>
                <a:ea typeface="CMU Sans Serif Bold"/>
                <a:cs typeface="CMU Sans Serif Bold"/>
                <a:sym typeface="CMU Sans Serif Bold"/>
              </a:rPr>
              <a:t>multiple</a:t>
            </a:r>
            <a:r>
              <a:t> filters to extract different features.</a:t>
            </a:r>
          </a:p>
        </p:txBody>
      </p:sp>
      <p:grpSp>
        <p:nvGrpSpPr>
          <p:cNvPr id="297" name="Group"/>
          <p:cNvGrpSpPr/>
          <p:nvPr/>
        </p:nvGrpSpPr>
        <p:grpSpPr>
          <a:xfrm>
            <a:off x="17769070" y="1920020"/>
            <a:ext cx="5783731" cy="1177251"/>
            <a:chOff x="0" y="0"/>
            <a:chExt cx="5783730" cy="1177249"/>
          </a:xfrm>
        </p:grpSpPr>
        <p:sp>
          <p:nvSpPr>
            <p:cNvPr id="290" name="First-Layer Filters:"/>
            <p:cNvSpPr txBox="1"/>
            <p:nvPr/>
          </p:nvSpPr>
          <p:spPr>
            <a:xfrm>
              <a:off x="0" y="0"/>
              <a:ext cx="3781189" cy="1177250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43799" tIns="243799" rIns="243799" bIns="243799" numCol="1" anchor="ctr">
              <a:normAutofit fontScale="100000" lnSpcReduction="0"/>
            </a:bodyPr>
            <a:lstStyle>
              <a:lvl1pPr>
                <a:lnSpc>
                  <a:spcPct val="115000"/>
                </a:lnSpc>
                <a:defRPr sz="3000">
                  <a:solidFill>
                    <a:schemeClr val="accent5">
                      <a:lumOff val="-9490"/>
                    </a:schemeClr>
                  </a:solidFill>
                  <a:latin typeface="CMU Sans Serif Bold"/>
                  <a:ea typeface="CMU Sans Serif Bold"/>
                  <a:cs typeface="CMU Sans Serif Bold"/>
                  <a:sym typeface="CMU Sans Serif Bold"/>
                </a:defRPr>
              </a:lvl1pPr>
            </a:lstStyle>
            <a:p>
              <a:pPr/>
              <a:r>
                <a:t>First-Layer Filters:</a:t>
              </a:r>
            </a:p>
          </p:txBody>
        </p:sp>
        <p:grpSp>
          <p:nvGrpSpPr>
            <p:cNvPr id="293" name="Group"/>
            <p:cNvGrpSpPr/>
            <p:nvPr/>
          </p:nvGrpSpPr>
          <p:grpSpPr>
            <a:xfrm>
              <a:off x="4913672" y="145607"/>
              <a:ext cx="870059" cy="886035"/>
              <a:chOff x="0" y="0"/>
              <a:chExt cx="870058" cy="886034"/>
            </a:xfrm>
          </p:grpSpPr>
          <p:sp>
            <p:nvSpPr>
              <p:cNvPr id="291" name="Rectangle"/>
              <p:cNvSpPr/>
              <p:nvPr/>
            </p:nvSpPr>
            <p:spPr>
              <a:xfrm>
                <a:off x="0" y="0"/>
                <a:ext cx="870059" cy="883897"/>
              </a:xfrm>
              <a:prstGeom prst="rect">
                <a:avLst/>
              </a:prstGeom>
              <a:solidFill>
                <a:schemeClr val="accent5">
                  <a:satOff val="-4329"/>
                  <a:lumOff val="26274"/>
                </a:schemeClr>
              </a:solidFill>
              <a:ln w="63500" cap="flat">
                <a:solidFill>
                  <a:schemeClr val="accent5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292" name="d"/>
              <p:cNvSpPr txBox="1"/>
              <p:nvPr/>
            </p:nvSpPr>
            <p:spPr>
              <a:xfrm>
                <a:off x="3843" y="21667"/>
                <a:ext cx="851613" cy="86436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 algn="ctr">
                  <a:defRPr sz="5000">
                    <a:latin typeface="Roboto Mono"/>
                    <a:ea typeface="Roboto Mono"/>
                    <a:cs typeface="Roboto Mono"/>
                    <a:sym typeface="Roboto Mono"/>
                  </a:defRPr>
                </a:lvl1pPr>
              </a:lstStyle>
              <a:p>
                <a:pPr/>
                <a:r>
                  <a:t>d</a:t>
                </a:r>
              </a:p>
            </p:txBody>
          </p:sp>
        </p:grpSp>
        <p:grpSp>
          <p:nvGrpSpPr>
            <p:cNvPr id="296" name="Group"/>
            <p:cNvGrpSpPr/>
            <p:nvPr/>
          </p:nvGrpSpPr>
          <p:grpSpPr>
            <a:xfrm>
              <a:off x="3857750" y="145607"/>
              <a:ext cx="870059" cy="886035"/>
              <a:chOff x="0" y="0"/>
              <a:chExt cx="870058" cy="886034"/>
            </a:xfrm>
          </p:grpSpPr>
          <p:sp>
            <p:nvSpPr>
              <p:cNvPr id="294" name="Rectangle"/>
              <p:cNvSpPr/>
              <p:nvPr/>
            </p:nvSpPr>
            <p:spPr>
              <a:xfrm>
                <a:off x="0" y="0"/>
                <a:ext cx="870059" cy="883897"/>
              </a:xfrm>
              <a:prstGeom prst="rect">
                <a:avLst/>
              </a:prstGeom>
              <a:solidFill>
                <a:schemeClr val="accent5">
                  <a:satOff val="-4329"/>
                  <a:lumOff val="26274"/>
                </a:schemeClr>
              </a:solidFill>
              <a:ln w="63500" cap="flat">
                <a:solidFill>
                  <a:schemeClr val="accent5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295" name="a"/>
              <p:cNvSpPr txBox="1"/>
              <p:nvPr/>
            </p:nvSpPr>
            <p:spPr>
              <a:xfrm>
                <a:off x="3843" y="21667"/>
                <a:ext cx="851613" cy="86436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 algn="ctr">
                  <a:defRPr sz="5000">
                    <a:latin typeface="Roboto Mono"/>
                    <a:ea typeface="Roboto Mono"/>
                    <a:cs typeface="Roboto Mono"/>
                    <a:sym typeface="Roboto Mono"/>
                  </a:defRPr>
                </a:lvl1pPr>
              </a:lstStyle>
              <a:p>
                <a:pPr/>
                <a:r>
                  <a:t>a</a:t>
                </a:r>
              </a:p>
            </p:txBody>
          </p:sp>
        </p:grpSp>
      </p:grpSp>
      <p:grpSp>
        <p:nvGrpSpPr>
          <p:cNvPr id="303" name="Group"/>
          <p:cNvGrpSpPr/>
          <p:nvPr/>
        </p:nvGrpSpPr>
        <p:grpSpPr>
          <a:xfrm>
            <a:off x="13520128" y="5127910"/>
            <a:ext cx="10032673" cy="7596954"/>
            <a:chOff x="0" y="0"/>
            <a:chExt cx="10032672" cy="7596953"/>
          </a:xfrm>
        </p:grpSpPr>
        <p:grpSp>
          <p:nvGrpSpPr>
            <p:cNvPr id="301" name="Group"/>
            <p:cNvGrpSpPr/>
            <p:nvPr/>
          </p:nvGrpSpPr>
          <p:grpSpPr>
            <a:xfrm>
              <a:off x="0" y="0"/>
              <a:ext cx="10032673" cy="6043253"/>
              <a:chOff x="0" y="0"/>
              <a:chExt cx="10032672" cy="6043252"/>
            </a:xfrm>
          </p:grpSpPr>
          <p:sp>
            <p:nvSpPr>
              <p:cNvPr id="298" name="Rectangle"/>
              <p:cNvSpPr/>
              <p:nvPr/>
            </p:nvSpPr>
            <p:spPr>
              <a:xfrm>
                <a:off x="0" y="0"/>
                <a:ext cx="10032673" cy="6043253"/>
              </a:xfrm>
              <a:prstGeom prst="rect">
                <a:avLst/>
              </a:prstGeom>
              <a:solidFill>
                <a:srgbClr val="000000"/>
              </a:solidFill>
              <a:ln w="63500" cap="flat">
                <a:solidFill>
                  <a:srgbClr val="A7A7A7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299" name="Text"/>
              <p:cNvSpPr/>
              <p:nvPr/>
            </p:nvSpPr>
            <p:spPr>
              <a:xfrm>
                <a:off x="380791" y="278426"/>
                <a:ext cx="9271090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0" fill="norm" stroke="1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t">
                <a:sp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Roboto Mono"/>
                    <a:ea typeface="Roboto Mono"/>
                    <a:cs typeface="Roboto Mono"/>
                    <a:sym typeface="Roboto Mono"/>
                  </a:defRPr>
                </a:pPr>
              </a:p>
            </p:txBody>
          </p:sp>
          <p:sp>
            <p:nvSpPr>
              <p:cNvPr id="300" name="ada"/>
              <p:cNvSpPr txBox="1"/>
              <p:nvPr/>
            </p:nvSpPr>
            <p:spPr>
              <a:xfrm>
                <a:off x="380791" y="278426"/>
                <a:ext cx="9270962" cy="548632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t">
                <a:noAutofit/>
              </a:bodyPr>
              <a:lstStyle>
                <a:lvl1pPr>
                  <a:defRPr>
                    <a:solidFill>
                      <a:schemeClr val="accent4"/>
                    </a:solidFill>
                    <a:latin typeface="Roboto Mono"/>
                    <a:ea typeface="Roboto Mono"/>
                    <a:cs typeface="Roboto Mono"/>
                    <a:sym typeface="Roboto Mono"/>
                  </a:defRPr>
                </a:lvl1pPr>
              </a:lstStyle>
              <a:p>
                <a:pPr/>
                <a:r>
                  <a:t>ada</a:t>
                </a:r>
              </a:p>
            </p:txBody>
          </p:sp>
        </p:grpSp>
        <p:sp>
          <p:nvSpPr>
            <p:cNvPr id="302" name="Second-Layer Feature Map"/>
            <p:cNvSpPr txBox="1"/>
            <p:nvPr/>
          </p:nvSpPr>
          <p:spPr>
            <a:xfrm>
              <a:off x="0" y="6419704"/>
              <a:ext cx="6574567" cy="1177250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43799" tIns="243799" rIns="243799" bIns="243799" numCol="1" anchor="t">
              <a:normAutofit fontScale="100000" lnSpcReduction="0"/>
            </a:bodyPr>
            <a:lstStyle>
              <a:lvl1pPr defTabSz="1950720">
                <a:lnSpc>
                  <a:spcPct val="115000"/>
                </a:lnSpc>
                <a:defRPr sz="3840">
                  <a:solidFill>
                    <a:srgbClr val="535353"/>
                  </a:solidFill>
                  <a:latin typeface="CMU Sans Serif Bold"/>
                  <a:ea typeface="CMU Sans Serif Bold"/>
                  <a:cs typeface="CMU Sans Serif Bold"/>
                  <a:sym typeface="CMU Sans Serif Bold"/>
                </a:defRPr>
              </a:lvl1pPr>
            </a:lstStyle>
            <a:p>
              <a:pPr/>
              <a:r>
                <a:t>Second-Layer Feature Map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nodeType="click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82" grpId="3"/>
      <p:bldP build="whole" bldLvl="1" animBg="1" rev="0" advAuto="0" spid="303" grpId="6"/>
      <p:bldP build="whole" bldLvl="1" animBg="1" rev="0" advAuto="0" spid="297" grpId="2"/>
      <p:bldP build="whole" bldLvl="1" animBg="1" rev="0" advAuto="0" spid="277" grpId="4"/>
      <p:bldP build="whole" bldLvl="1" animBg="1" rev="0" advAuto="0" spid="287" grpId="1"/>
      <p:bldP build="whole" bldLvl="1" animBg="1" rev="0" advAuto="0" spid="289" grpId="5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" name="Group"/>
          <p:cNvGrpSpPr/>
          <p:nvPr/>
        </p:nvGrpSpPr>
        <p:grpSpPr>
          <a:xfrm>
            <a:off x="1015026" y="5105970"/>
            <a:ext cx="10032673" cy="7596955"/>
            <a:chOff x="0" y="0"/>
            <a:chExt cx="10032672" cy="7596952"/>
          </a:xfrm>
        </p:grpSpPr>
        <p:grpSp>
          <p:nvGrpSpPr>
            <p:cNvPr id="309" name="Group"/>
            <p:cNvGrpSpPr/>
            <p:nvPr/>
          </p:nvGrpSpPr>
          <p:grpSpPr>
            <a:xfrm>
              <a:off x="0" y="0"/>
              <a:ext cx="10032673" cy="6065192"/>
              <a:chOff x="0" y="0"/>
              <a:chExt cx="10032672" cy="6065191"/>
            </a:xfrm>
          </p:grpSpPr>
          <p:sp>
            <p:nvSpPr>
              <p:cNvPr id="307" name="Rectangle"/>
              <p:cNvSpPr/>
              <p:nvPr/>
            </p:nvSpPr>
            <p:spPr>
              <a:xfrm>
                <a:off x="0" y="0"/>
                <a:ext cx="10032673" cy="6065192"/>
              </a:xfrm>
              <a:prstGeom prst="rect">
                <a:avLst/>
              </a:prstGeom>
              <a:solidFill>
                <a:schemeClr val="accent3">
                  <a:satOff val="-3088"/>
                  <a:lumOff val="25392"/>
                </a:schemeClr>
              </a:solidFill>
              <a:ln w="63500" cap="flat">
                <a:solidFill>
                  <a:schemeClr val="accent3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308" name="ada lovelace was a mathematician and writer who lived in the 19th century. lovelace holds the honor of having published the very first algorithm intended to be used by a machine to perform calculations, which make lovelace the first-ever computer program"/>
              <p:cNvSpPr/>
              <p:nvPr/>
            </p:nvSpPr>
            <p:spPr>
              <a:xfrm>
                <a:off x="380791" y="289395"/>
                <a:ext cx="9271090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0" fill="norm" stroke="1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t">
                <a:spAutoFit/>
              </a:bodyPr>
              <a:lstStyle>
                <a:lvl1pPr>
                  <a:defRPr>
                    <a:latin typeface="Roboto Mono"/>
                    <a:ea typeface="Roboto Mono"/>
                    <a:cs typeface="Roboto Mono"/>
                    <a:sym typeface="Roboto Mono"/>
                  </a:defRPr>
                </a:lvl1pPr>
              </a:lstStyle>
              <a:p>
                <a:pPr/>
                <a:r>
                  <a:t>ada lovelace was a mathematician and writer who lived in the 19th century. lovelace holds the honor of having published the very first algorithm intended to be used by a machine to perform calculations, which make lovelace the first-ever computer programmer.</a:t>
                </a:r>
              </a:p>
            </p:txBody>
          </p:sp>
        </p:grpSp>
        <p:sp>
          <p:nvSpPr>
            <p:cNvPr id="310" name="Input"/>
            <p:cNvSpPr txBox="1"/>
            <p:nvPr/>
          </p:nvSpPr>
          <p:spPr>
            <a:xfrm>
              <a:off x="8255581" y="6419703"/>
              <a:ext cx="1777091" cy="1177250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43799" tIns="243799" rIns="243799" bIns="243799" numCol="1" anchor="t">
              <a:normAutofit fontScale="100000" lnSpcReduction="0"/>
            </a:bodyPr>
            <a:lstStyle>
              <a:lvl1pPr defTabSz="1950720">
                <a:lnSpc>
                  <a:spcPct val="115000"/>
                </a:lnSpc>
                <a:defRPr sz="3840">
                  <a:solidFill>
                    <a:schemeClr val="accent3">
                      <a:lumOff val="-9843"/>
                    </a:schemeClr>
                  </a:solidFill>
                  <a:latin typeface="CMU Sans Serif Bold"/>
                  <a:ea typeface="CMU Sans Serif Bold"/>
                  <a:cs typeface="CMU Sans Serif Bold"/>
                  <a:sym typeface="CMU Sans Serif Bold"/>
                </a:defRPr>
              </a:lvl1pPr>
            </a:lstStyle>
            <a:p>
              <a:pPr/>
              <a:r>
                <a:t>Input</a:t>
              </a:r>
            </a:p>
          </p:txBody>
        </p:sp>
      </p:grpSp>
      <p:sp>
        <p:nvSpPr>
          <p:cNvPr id="312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335" name="Group"/>
          <p:cNvGrpSpPr/>
          <p:nvPr/>
        </p:nvGrpSpPr>
        <p:grpSpPr>
          <a:xfrm>
            <a:off x="12446000" y="2936929"/>
            <a:ext cx="10680373" cy="1177250"/>
            <a:chOff x="0" y="0"/>
            <a:chExt cx="10680372" cy="1177249"/>
          </a:xfrm>
        </p:grpSpPr>
        <p:grpSp>
          <p:nvGrpSpPr>
            <p:cNvPr id="315" name="Group"/>
            <p:cNvGrpSpPr/>
            <p:nvPr/>
          </p:nvGrpSpPr>
          <p:grpSpPr>
            <a:xfrm>
              <a:off x="3919669" y="176217"/>
              <a:ext cx="870059" cy="886036"/>
              <a:chOff x="0" y="0"/>
              <a:chExt cx="870058" cy="886034"/>
            </a:xfrm>
          </p:grpSpPr>
          <p:sp>
            <p:nvSpPr>
              <p:cNvPr id="313" name="Rectangle"/>
              <p:cNvSpPr/>
              <p:nvPr/>
            </p:nvSpPr>
            <p:spPr>
              <a:xfrm>
                <a:off x="0" y="0"/>
                <a:ext cx="870059" cy="883897"/>
              </a:xfrm>
              <a:prstGeom prst="rect">
                <a:avLst/>
              </a:prstGeom>
              <a:solidFill>
                <a:schemeClr val="accent5">
                  <a:satOff val="-4329"/>
                  <a:lumOff val="26274"/>
                </a:schemeClr>
              </a:solidFill>
              <a:ln w="63500" cap="flat">
                <a:solidFill>
                  <a:schemeClr val="accent5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314" name="a"/>
              <p:cNvSpPr txBox="1"/>
              <p:nvPr/>
            </p:nvSpPr>
            <p:spPr>
              <a:xfrm>
                <a:off x="3843" y="21667"/>
                <a:ext cx="851613" cy="86436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 algn="ctr">
                  <a:defRPr sz="5000">
                    <a:latin typeface="Roboto Mono"/>
                    <a:ea typeface="Roboto Mono"/>
                    <a:cs typeface="Roboto Mono"/>
                    <a:sym typeface="Roboto Mono"/>
                  </a:defRPr>
                </a:lvl1pPr>
              </a:lstStyle>
              <a:p>
                <a:pPr/>
                <a:r>
                  <a:t>a</a:t>
                </a:r>
              </a:p>
            </p:txBody>
          </p:sp>
        </p:grpSp>
        <p:grpSp>
          <p:nvGrpSpPr>
            <p:cNvPr id="318" name="Group"/>
            <p:cNvGrpSpPr/>
            <p:nvPr/>
          </p:nvGrpSpPr>
          <p:grpSpPr>
            <a:xfrm>
              <a:off x="4907985" y="175066"/>
              <a:ext cx="870059" cy="886035"/>
              <a:chOff x="0" y="0"/>
              <a:chExt cx="870058" cy="886034"/>
            </a:xfrm>
          </p:grpSpPr>
          <p:sp>
            <p:nvSpPr>
              <p:cNvPr id="316" name="Rectangle"/>
              <p:cNvSpPr/>
              <p:nvPr/>
            </p:nvSpPr>
            <p:spPr>
              <a:xfrm>
                <a:off x="0" y="0"/>
                <a:ext cx="870059" cy="883897"/>
              </a:xfrm>
              <a:prstGeom prst="rect">
                <a:avLst/>
              </a:prstGeom>
              <a:solidFill>
                <a:schemeClr val="accent5">
                  <a:satOff val="-4329"/>
                  <a:lumOff val="26274"/>
                </a:schemeClr>
              </a:solidFill>
              <a:ln w="63500" cap="flat">
                <a:solidFill>
                  <a:schemeClr val="accent5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317" name="d"/>
              <p:cNvSpPr txBox="1"/>
              <p:nvPr/>
            </p:nvSpPr>
            <p:spPr>
              <a:xfrm>
                <a:off x="3843" y="21667"/>
                <a:ext cx="851613" cy="86436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 algn="ctr">
                  <a:defRPr sz="5000">
                    <a:latin typeface="Roboto Mono"/>
                    <a:ea typeface="Roboto Mono"/>
                    <a:cs typeface="Roboto Mono"/>
                    <a:sym typeface="Roboto Mono"/>
                  </a:defRPr>
                </a:lvl1pPr>
              </a:lstStyle>
              <a:p>
                <a:pPr/>
                <a:r>
                  <a:t>d</a:t>
                </a:r>
              </a:p>
            </p:txBody>
          </p:sp>
        </p:grpSp>
        <p:grpSp>
          <p:nvGrpSpPr>
            <p:cNvPr id="321" name="Group"/>
            <p:cNvGrpSpPr/>
            <p:nvPr/>
          </p:nvGrpSpPr>
          <p:grpSpPr>
            <a:xfrm>
              <a:off x="5888451" y="175066"/>
              <a:ext cx="870059" cy="886035"/>
              <a:chOff x="0" y="0"/>
              <a:chExt cx="870058" cy="886034"/>
            </a:xfrm>
          </p:grpSpPr>
          <p:sp>
            <p:nvSpPr>
              <p:cNvPr id="319" name="Rectangle"/>
              <p:cNvSpPr/>
              <p:nvPr/>
            </p:nvSpPr>
            <p:spPr>
              <a:xfrm>
                <a:off x="0" y="0"/>
                <a:ext cx="870059" cy="883897"/>
              </a:xfrm>
              <a:prstGeom prst="rect">
                <a:avLst/>
              </a:prstGeom>
              <a:solidFill>
                <a:schemeClr val="accent5">
                  <a:satOff val="-4329"/>
                  <a:lumOff val="26274"/>
                </a:schemeClr>
              </a:solidFill>
              <a:ln w="63500" cap="flat">
                <a:solidFill>
                  <a:schemeClr val="accent5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320" name="l"/>
              <p:cNvSpPr txBox="1"/>
              <p:nvPr/>
            </p:nvSpPr>
            <p:spPr>
              <a:xfrm>
                <a:off x="3843" y="21667"/>
                <a:ext cx="851613" cy="86436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 algn="ctr">
                  <a:defRPr sz="5000">
                    <a:latin typeface="Roboto Mono"/>
                    <a:ea typeface="Roboto Mono"/>
                    <a:cs typeface="Roboto Mono"/>
                    <a:sym typeface="Roboto Mono"/>
                  </a:defRPr>
                </a:lvl1pPr>
              </a:lstStyle>
              <a:p>
                <a:pPr/>
                <a:r>
                  <a:t>l</a:t>
                </a:r>
              </a:p>
            </p:txBody>
          </p:sp>
        </p:grpSp>
        <p:grpSp>
          <p:nvGrpSpPr>
            <p:cNvPr id="324" name="Group"/>
            <p:cNvGrpSpPr/>
            <p:nvPr/>
          </p:nvGrpSpPr>
          <p:grpSpPr>
            <a:xfrm>
              <a:off x="6868917" y="175066"/>
              <a:ext cx="870059" cy="886035"/>
              <a:chOff x="0" y="0"/>
              <a:chExt cx="870058" cy="886034"/>
            </a:xfrm>
          </p:grpSpPr>
          <p:sp>
            <p:nvSpPr>
              <p:cNvPr id="322" name="Rectangle"/>
              <p:cNvSpPr/>
              <p:nvPr/>
            </p:nvSpPr>
            <p:spPr>
              <a:xfrm>
                <a:off x="0" y="0"/>
                <a:ext cx="870059" cy="883897"/>
              </a:xfrm>
              <a:prstGeom prst="rect">
                <a:avLst/>
              </a:prstGeom>
              <a:solidFill>
                <a:schemeClr val="accent5">
                  <a:satOff val="-4329"/>
                  <a:lumOff val="26274"/>
                </a:schemeClr>
              </a:solidFill>
              <a:ln w="63500" cap="flat">
                <a:solidFill>
                  <a:schemeClr val="accent5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323" name="o"/>
              <p:cNvSpPr txBox="1"/>
              <p:nvPr/>
            </p:nvSpPr>
            <p:spPr>
              <a:xfrm>
                <a:off x="3843" y="21667"/>
                <a:ext cx="851613" cy="86436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 algn="ctr">
                  <a:defRPr sz="5000">
                    <a:latin typeface="Roboto Mono"/>
                    <a:ea typeface="Roboto Mono"/>
                    <a:cs typeface="Roboto Mono"/>
                    <a:sym typeface="Roboto Mono"/>
                  </a:defRPr>
                </a:lvl1pPr>
              </a:lstStyle>
              <a:p>
                <a:pPr/>
                <a:r>
                  <a:t>o</a:t>
                </a:r>
              </a:p>
            </p:txBody>
          </p:sp>
        </p:grpSp>
        <p:grpSp>
          <p:nvGrpSpPr>
            <p:cNvPr id="327" name="Group"/>
            <p:cNvGrpSpPr/>
            <p:nvPr/>
          </p:nvGrpSpPr>
          <p:grpSpPr>
            <a:xfrm>
              <a:off x="7849382" y="175066"/>
              <a:ext cx="870059" cy="886035"/>
              <a:chOff x="0" y="0"/>
              <a:chExt cx="870058" cy="886034"/>
            </a:xfrm>
          </p:grpSpPr>
          <p:sp>
            <p:nvSpPr>
              <p:cNvPr id="325" name="Rectangle"/>
              <p:cNvSpPr/>
              <p:nvPr/>
            </p:nvSpPr>
            <p:spPr>
              <a:xfrm>
                <a:off x="0" y="0"/>
                <a:ext cx="870059" cy="883897"/>
              </a:xfrm>
              <a:prstGeom prst="rect">
                <a:avLst/>
              </a:prstGeom>
              <a:solidFill>
                <a:schemeClr val="accent5">
                  <a:satOff val="-4329"/>
                  <a:lumOff val="26274"/>
                </a:schemeClr>
              </a:solidFill>
              <a:ln w="63500" cap="flat">
                <a:solidFill>
                  <a:schemeClr val="accent5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326" name="v"/>
              <p:cNvSpPr txBox="1"/>
              <p:nvPr/>
            </p:nvSpPr>
            <p:spPr>
              <a:xfrm>
                <a:off x="3843" y="21667"/>
                <a:ext cx="851613" cy="86436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 algn="ctr">
                  <a:defRPr sz="5000">
                    <a:latin typeface="Roboto Mono"/>
                    <a:ea typeface="Roboto Mono"/>
                    <a:cs typeface="Roboto Mono"/>
                    <a:sym typeface="Roboto Mono"/>
                  </a:defRPr>
                </a:lvl1pPr>
              </a:lstStyle>
              <a:p>
                <a:pPr/>
                <a:r>
                  <a:t>v</a:t>
                </a:r>
              </a:p>
            </p:txBody>
          </p:sp>
        </p:grpSp>
        <p:grpSp>
          <p:nvGrpSpPr>
            <p:cNvPr id="330" name="Group"/>
            <p:cNvGrpSpPr/>
            <p:nvPr/>
          </p:nvGrpSpPr>
          <p:grpSpPr>
            <a:xfrm>
              <a:off x="8829848" y="175066"/>
              <a:ext cx="870059" cy="886035"/>
              <a:chOff x="0" y="0"/>
              <a:chExt cx="870058" cy="886034"/>
            </a:xfrm>
          </p:grpSpPr>
          <p:sp>
            <p:nvSpPr>
              <p:cNvPr id="328" name="Rectangle"/>
              <p:cNvSpPr/>
              <p:nvPr/>
            </p:nvSpPr>
            <p:spPr>
              <a:xfrm>
                <a:off x="0" y="0"/>
                <a:ext cx="870059" cy="883897"/>
              </a:xfrm>
              <a:prstGeom prst="rect">
                <a:avLst/>
              </a:prstGeom>
              <a:solidFill>
                <a:schemeClr val="accent5">
                  <a:satOff val="-4329"/>
                  <a:lumOff val="26274"/>
                </a:schemeClr>
              </a:solidFill>
              <a:ln w="63500" cap="flat">
                <a:solidFill>
                  <a:schemeClr val="accent5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329" name="e"/>
              <p:cNvSpPr txBox="1"/>
              <p:nvPr/>
            </p:nvSpPr>
            <p:spPr>
              <a:xfrm>
                <a:off x="3843" y="21667"/>
                <a:ext cx="851613" cy="86436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 algn="ctr">
                  <a:defRPr sz="5000">
                    <a:latin typeface="Roboto Mono"/>
                    <a:ea typeface="Roboto Mono"/>
                    <a:cs typeface="Roboto Mono"/>
                    <a:sym typeface="Roboto Mono"/>
                  </a:defRPr>
                </a:lvl1pPr>
              </a:lstStyle>
              <a:p>
                <a:pPr/>
                <a:r>
                  <a:t>e</a:t>
                </a:r>
              </a:p>
            </p:txBody>
          </p:sp>
        </p:grpSp>
        <p:grpSp>
          <p:nvGrpSpPr>
            <p:cNvPr id="333" name="Group"/>
            <p:cNvGrpSpPr/>
            <p:nvPr/>
          </p:nvGrpSpPr>
          <p:grpSpPr>
            <a:xfrm>
              <a:off x="9810314" y="175066"/>
              <a:ext cx="870059" cy="886035"/>
              <a:chOff x="0" y="0"/>
              <a:chExt cx="870058" cy="886034"/>
            </a:xfrm>
          </p:grpSpPr>
          <p:sp>
            <p:nvSpPr>
              <p:cNvPr id="331" name="Rectangle"/>
              <p:cNvSpPr/>
              <p:nvPr/>
            </p:nvSpPr>
            <p:spPr>
              <a:xfrm>
                <a:off x="0" y="0"/>
                <a:ext cx="870059" cy="883897"/>
              </a:xfrm>
              <a:prstGeom prst="rect">
                <a:avLst/>
              </a:prstGeom>
              <a:solidFill>
                <a:schemeClr val="accent5">
                  <a:satOff val="-4329"/>
                  <a:lumOff val="26274"/>
                </a:schemeClr>
              </a:solidFill>
              <a:ln w="63500" cap="flat">
                <a:solidFill>
                  <a:schemeClr val="accent5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332" name="c"/>
              <p:cNvSpPr txBox="1"/>
              <p:nvPr/>
            </p:nvSpPr>
            <p:spPr>
              <a:xfrm>
                <a:off x="3843" y="21667"/>
                <a:ext cx="851613" cy="86436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 algn="ctr">
                  <a:defRPr sz="5000">
                    <a:latin typeface="Roboto Mono"/>
                    <a:ea typeface="Roboto Mono"/>
                    <a:cs typeface="Roboto Mono"/>
                    <a:sym typeface="Roboto Mono"/>
                  </a:defRPr>
                </a:lvl1pPr>
              </a:lstStyle>
              <a:p>
                <a:pPr/>
                <a:r>
                  <a:t>c</a:t>
                </a:r>
              </a:p>
            </p:txBody>
          </p:sp>
        </p:grpSp>
        <p:sp>
          <p:nvSpPr>
            <p:cNvPr id="334" name="First-Layer Filters:"/>
            <p:cNvSpPr txBox="1"/>
            <p:nvPr/>
          </p:nvSpPr>
          <p:spPr>
            <a:xfrm>
              <a:off x="0" y="0"/>
              <a:ext cx="3781189" cy="1177250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43799" tIns="243799" rIns="243799" bIns="243799" numCol="1" anchor="b">
              <a:normAutofit fontScale="100000" lnSpcReduction="0"/>
            </a:bodyPr>
            <a:lstStyle>
              <a:lvl1pPr>
                <a:lnSpc>
                  <a:spcPct val="115000"/>
                </a:lnSpc>
                <a:defRPr sz="3000">
                  <a:solidFill>
                    <a:schemeClr val="accent5">
                      <a:lumOff val="-9490"/>
                    </a:schemeClr>
                  </a:solidFill>
                  <a:latin typeface="CMU Sans Serif Bold"/>
                  <a:ea typeface="CMU Sans Serif Bold"/>
                  <a:cs typeface="CMU Sans Serif Bold"/>
                  <a:sym typeface="CMU Sans Serif Bold"/>
                </a:defRPr>
              </a:lvl1pPr>
            </a:lstStyle>
            <a:p>
              <a:pPr/>
              <a:r>
                <a:t>First-Layer Filters:</a:t>
              </a:r>
            </a:p>
          </p:txBody>
        </p:sp>
      </p:grpSp>
      <p:grpSp>
        <p:nvGrpSpPr>
          <p:cNvPr id="365" name="Group"/>
          <p:cNvGrpSpPr/>
          <p:nvPr/>
        </p:nvGrpSpPr>
        <p:grpSpPr>
          <a:xfrm>
            <a:off x="7755055" y="3999182"/>
            <a:ext cx="15371317" cy="8725682"/>
            <a:chOff x="0" y="0"/>
            <a:chExt cx="15371316" cy="8725681"/>
          </a:xfrm>
        </p:grpSpPr>
        <p:sp>
          <p:nvSpPr>
            <p:cNvPr id="336" name="Third-Layer Feature Map"/>
            <p:cNvSpPr txBox="1"/>
            <p:nvPr/>
          </p:nvSpPr>
          <p:spPr>
            <a:xfrm>
              <a:off x="5765072" y="7548432"/>
              <a:ext cx="6574568" cy="1177250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43799" tIns="243799" rIns="243799" bIns="243799" numCol="1" anchor="t">
              <a:normAutofit fontScale="100000" lnSpcReduction="0"/>
            </a:bodyPr>
            <a:lstStyle>
              <a:lvl1pPr defTabSz="1950720">
                <a:lnSpc>
                  <a:spcPct val="115000"/>
                </a:lnSpc>
                <a:defRPr sz="3840">
                  <a:solidFill>
                    <a:srgbClr val="535353"/>
                  </a:solidFill>
                  <a:latin typeface="CMU Sans Serif Bold"/>
                  <a:ea typeface="CMU Sans Serif Bold"/>
                  <a:cs typeface="CMU Sans Serif Bold"/>
                  <a:sym typeface="CMU Sans Serif Bold"/>
                </a:defRPr>
              </a:lvl1pPr>
            </a:lstStyle>
            <a:p>
              <a:pPr/>
              <a:r>
                <a:t>Third-Layer Feature Map</a:t>
              </a:r>
            </a:p>
          </p:txBody>
        </p:sp>
        <p:grpSp>
          <p:nvGrpSpPr>
            <p:cNvPr id="364" name="Group"/>
            <p:cNvGrpSpPr/>
            <p:nvPr/>
          </p:nvGrpSpPr>
          <p:grpSpPr>
            <a:xfrm>
              <a:off x="0" y="-1"/>
              <a:ext cx="15371317" cy="7171981"/>
              <a:chOff x="0" y="0"/>
              <a:chExt cx="15371316" cy="7171979"/>
            </a:xfrm>
          </p:grpSpPr>
          <p:grpSp>
            <p:nvGrpSpPr>
              <p:cNvPr id="362" name="Group"/>
              <p:cNvGrpSpPr/>
              <p:nvPr/>
            </p:nvGrpSpPr>
            <p:grpSpPr>
              <a:xfrm>
                <a:off x="4436944" y="229992"/>
                <a:ext cx="10934373" cy="6941988"/>
                <a:chOff x="0" y="0"/>
                <a:chExt cx="10934372" cy="6941987"/>
              </a:xfrm>
            </p:grpSpPr>
            <p:grpSp>
              <p:nvGrpSpPr>
                <p:cNvPr id="339" name="Group"/>
                <p:cNvGrpSpPr/>
                <p:nvPr/>
              </p:nvGrpSpPr>
              <p:grpSpPr>
                <a:xfrm>
                  <a:off x="0" y="0"/>
                  <a:ext cx="10032673" cy="6043253"/>
                  <a:chOff x="0" y="0"/>
                  <a:chExt cx="10032672" cy="6043252"/>
                </a:xfrm>
              </p:grpSpPr>
              <p:sp>
                <p:nvSpPr>
                  <p:cNvPr id="337" name="Rectangle"/>
                  <p:cNvSpPr/>
                  <p:nvPr/>
                </p:nvSpPr>
                <p:spPr>
                  <a:xfrm>
                    <a:off x="0" y="0"/>
                    <a:ext cx="10032673" cy="6043253"/>
                  </a:xfrm>
                  <a:prstGeom prst="rect">
                    <a:avLst/>
                  </a:prstGeom>
                  <a:solidFill>
                    <a:srgbClr val="000000"/>
                  </a:solidFill>
                  <a:ln w="63500" cap="flat">
                    <a:solidFill>
                      <a:srgbClr val="A7A7A7"/>
                    </a:solidFill>
                    <a:prstDash val="solid"/>
                    <a:round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/>
                  </a:p>
                </p:txBody>
              </p:sp>
              <p:sp>
                <p:nvSpPr>
                  <p:cNvPr id="338" name="a a      a    a  a  a    a    a  a__ ______ ___ ____ ___ ___ ____ ________ _____a__ _____ ___ _____ __ _a____ _________ ___ ____ _____ a________ ________ __ __ ____ __ a _a_____ __ _______ _a____a______ _____ _a__ _____a__ ___ __________ ________ _____a_"/>
                  <p:cNvSpPr/>
                  <p:nvPr/>
                </p:nvSpPr>
                <p:spPr>
                  <a:xfrm>
                    <a:off x="380791" y="278426"/>
                    <a:ext cx="9271090" cy="1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0" fill="norm" stroke="1" extrusionOk="0">
                        <a:moveTo>
                          <a:pt x="0" y="0"/>
                        </a:moveTo>
                        <a:lnTo>
                          <a:pt x="21600" y="0"/>
                        </a:lnTo>
                        <a:lnTo>
                          <a:pt x="2160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val="1"/>
                    </a:ext>
                  </a:extLst>
                </p:spPr>
                <p:txBody>
                  <a:bodyPr wrap="square" lIns="0" tIns="0" rIns="0" bIns="0" numCol="1" anchor="t">
                    <a:spAutoFit/>
                  </a:bodyPr>
                  <a:lstStyle/>
                  <a:p>
                    <a:pPr>
                      <a:defRPr>
                        <a:solidFill>
                          <a:srgbClr val="FFFFFF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defRPr>
                    </a:pPr>
                    <a:r>
                      <a:rPr>
                        <a:solidFill>
                          <a:schemeClr val="accent4"/>
                        </a:solidFill>
                      </a:rPr>
                      <a:t>a a</a:t>
                    </a:r>
                    <a:r>
                      <a:t>      a    a  a  a    a    a  a</a:t>
                    </a:r>
                    <a:r>
                      <a:rPr>
                        <a:solidFill>
                          <a:srgbClr val="000000"/>
                        </a:solidFill>
                      </a:rPr>
                      <a:t>__ ______ ___ ____ ___ ___ ____ ________ _____</a:t>
                    </a:r>
                    <a:r>
                      <a:t>a</a:t>
                    </a:r>
                    <a:r>
                      <a:rPr>
                        <a:solidFill>
                          <a:srgbClr val="000000"/>
                        </a:solidFill>
                      </a:rPr>
                      <a:t>__ _____ ___ _____ __ _</a:t>
                    </a:r>
                    <a:r>
                      <a:t>a</a:t>
                    </a:r>
                    <a:r>
                      <a:rPr>
                        <a:solidFill>
                          <a:srgbClr val="000000"/>
                        </a:solidFill>
                      </a:rPr>
                      <a:t>____ _________ ___ ____ _____ </a:t>
                    </a:r>
                    <a:r>
                      <a:t>a</a:t>
                    </a:r>
                    <a:r>
                      <a:rPr>
                        <a:solidFill>
                          <a:srgbClr val="000000"/>
                        </a:solidFill>
                      </a:rPr>
                      <a:t>________ ________ __ __ ____ __ </a:t>
                    </a:r>
                    <a:r>
                      <a:t>a</a:t>
                    </a:r>
                    <a:r>
                      <a:rPr>
                        <a:solidFill>
                          <a:srgbClr val="000000"/>
                        </a:solidFill>
                      </a:rPr>
                      <a:t> _</a:t>
                    </a:r>
                    <a:r>
                      <a:t>a</a:t>
                    </a:r>
                    <a:r>
                      <a:rPr>
                        <a:solidFill>
                          <a:srgbClr val="000000"/>
                        </a:solidFill>
                      </a:rPr>
                      <a:t>_____ __ _______ _</a:t>
                    </a:r>
                    <a:r>
                      <a:t>a</a:t>
                    </a:r>
                    <a:r>
                      <a:rPr>
                        <a:solidFill>
                          <a:srgbClr val="000000"/>
                        </a:solidFill>
                      </a:rPr>
                      <a:t>____</a:t>
                    </a:r>
                    <a:r>
                      <a:t>a</a:t>
                    </a:r>
                    <a:r>
                      <a:rPr>
                        <a:solidFill>
                          <a:srgbClr val="000000"/>
                        </a:solidFill>
                      </a:rPr>
                      <a:t>______ _____ _</a:t>
                    </a:r>
                    <a:r>
                      <a:t>a</a:t>
                    </a:r>
                    <a:r>
                      <a:rPr>
                        <a:solidFill>
                          <a:srgbClr val="000000"/>
                        </a:solidFill>
                      </a:rPr>
                      <a:t>__ _____</a:t>
                    </a:r>
                    <a:r>
                      <a:t>a</a:t>
                    </a:r>
                    <a:r>
                      <a:rPr>
                        <a:solidFill>
                          <a:srgbClr val="000000"/>
                        </a:solidFill>
                      </a:rPr>
                      <a:t>__ ___ __________ ________ _____</a:t>
                    </a:r>
                    <a:r>
                      <a:t>a</a:t>
                    </a:r>
                    <a:r>
                      <a:rPr>
                        <a:solidFill>
                          <a:srgbClr val="000000"/>
                        </a:solidFill>
                      </a:rPr>
                      <a:t>_____</a:t>
                    </a:r>
                  </a:p>
                </p:txBody>
              </p:sp>
            </p:grpSp>
            <p:grpSp>
              <p:nvGrpSpPr>
                <p:cNvPr id="342" name="Group"/>
                <p:cNvGrpSpPr/>
                <p:nvPr/>
              </p:nvGrpSpPr>
              <p:grpSpPr>
                <a:xfrm>
                  <a:off x="127000" y="127000"/>
                  <a:ext cx="10032673" cy="6043253"/>
                  <a:chOff x="0" y="0"/>
                  <a:chExt cx="10032672" cy="6043252"/>
                </a:xfrm>
              </p:grpSpPr>
              <p:sp>
                <p:nvSpPr>
                  <p:cNvPr id="340" name="Rectangle"/>
                  <p:cNvSpPr/>
                  <p:nvPr/>
                </p:nvSpPr>
                <p:spPr>
                  <a:xfrm>
                    <a:off x="0" y="0"/>
                    <a:ext cx="10032673" cy="6043253"/>
                  </a:xfrm>
                  <a:prstGeom prst="rect">
                    <a:avLst/>
                  </a:prstGeom>
                  <a:solidFill>
                    <a:srgbClr val="000000"/>
                  </a:solidFill>
                  <a:ln w="63500" cap="flat">
                    <a:solidFill>
                      <a:srgbClr val="A7A7A7"/>
                    </a:solidFill>
                    <a:prstDash val="solid"/>
                    <a:round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/>
                  </a:p>
                </p:txBody>
              </p:sp>
              <p:sp>
                <p:nvSpPr>
                  <p:cNvPr id="341" name="_d_ ________ ___ _ _____________ __d ______ ___ ____ d__ ___ ____ ________ ________ ___d_ ___ _____ __ ______ ________d ___ ____ _____ _________ _____d_d __ __ ___d __ _ _______ __ _______ _____________ _____ ____ ________ ___ __________ ________ _______"/>
                  <p:cNvSpPr/>
                  <p:nvPr/>
                </p:nvSpPr>
                <p:spPr>
                  <a:xfrm>
                    <a:off x="380791" y="278426"/>
                    <a:ext cx="9271090" cy="1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0" fill="norm" stroke="1" extrusionOk="0">
                        <a:moveTo>
                          <a:pt x="0" y="0"/>
                        </a:moveTo>
                        <a:lnTo>
                          <a:pt x="21600" y="0"/>
                        </a:lnTo>
                        <a:lnTo>
                          <a:pt x="2160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val="1"/>
                    </a:ext>
                  </a:extLst>
                </p:spPr>
                <p:txBody>
                  <a:bodyPr wrap="square" lIns="0" tIns="0" rIns="0" bIns="0" numCol="1" anchor="t">
                    <a:spAutoFit/>
                  </a:bodyPr>
                  <a:lstStyle/>
                  <a:p>
                    <a:pPr>
                      <a:defRPr>
                        <a:solidFill>
                          <a:srgbClr val="FFFFFF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defRPr>
                    </a:pPr>
                    <a:r>
                      <a:rPr>
                        <a:solidFill>
                          <a:srgbClr val="000000"/>
                        </a:solidFill>
                      </a:rPr>
                      <a:t>_</a:t>
                    </a:r>
                    <a:r>
                      <a:rPr>
                        <a:solidFill>
                          <a:schemeClr val="accent4"/>
                        </a:solidFill>
                      </a:rPr>
                      <a:t>d</a:t>
                    </a:r>
                    <a:r>
                      <a:rPr>
                        <a:solidFill>
                          <a:srgbClr val="000000"/>
                        </a:solidFill>
                      </a:rPr>
                      <a:t>_ ________ ___ _ _____________ __</a:t>
                    </a:r>
                    <a:r>
                      <a:t>d</a:t>
                    </a:r>
                    <a:r>
                      <a:rPr>
                        <a:solidFill>
                          <a:srgbClr val="535353"/>
                        </a:solidFill>
                      </a:rPr>
                      <a:t> </a:t>
                    </a:r>
                    <a:r>
                      <a:rPr>
                        <a:solidFill>
                          <a:srgbClr val="000000"/>
                        </a:solidFill>
                      </a:rPr>
                      <a:t>______ ___ ____ </a:t>
                    </a:r>
                    <a:r>
                      <a:t>d</a:t>
                    </a:r>
                    <a:r>
                      <a:rPr>
                        <a:solidFill>
                          <a:srgbClr val="000000"/>
                        </a:solidFill>
                      </a:rPr>
                      <a:t>__ ___ ____ ________ ________ ___</a:t>
                    </a:r>
                    <a:r>
                      <a:t>d</a:t>
                    </a:r>
                    <a:r>
                      <a:rPr>
                        <a:solidFill>
                          <a:srgbClr val="000000"/>
                        </a:solidFill>
                      </a:rPr>
                      <a:t>_ ___ _____ __ ______ ________</a:t>
                    </a:r>
                    <a:r>
                      <a:t>d</a:t>
                    </a:r>
                    <a:r>
                      <a:rPr>
                        <a:solidFill>
                          <a:srgbClr val="000000"/>
                        </a:solidFill>
                      </a:rPr>
                      <a:t> ___ ____ _____ _________ _____</a:t>
                    </a:r>
                    <a:r>
                      <a:t>d</a:t>
                    </a:r>
                    <a:r>
                      <a:rPr>
                        <a:solidFill>
                          <a:srgbClr val="000000"/>
                        </a:solidFill>
                      </a:rPr>
                      <a:t>_</a:t>
                    </a:r>
                    <a:r>
                      <a:t>d</a:t>
                    </a:r>
                    <a:r>
                      <a:rPr>
                        <a:solidFill>
                          <a:srgbClr val="000000"/>
                        </a:solidFill>
                      </a:rPr>
                      <a:t> __ __ ___</a:t>
                    </a:r>
                    <a:r>
                      <a:t>d</a:t>
                    </a:r>
                    <a:r>
                      <a:rPr>
                        <a:solidFill>
                          <a:srgbClr val="000000"/>
                        </a:solidFill>
                      </a:rPr>
                      <a:t> __ _ _______ __ _______ _____________ _____ ____ ________ ___ __________ ________ ___________</a:t>
                    </a:r>
                  </a:p>
                </p:txBody>
              </p:sp>
            </p:grpSp>
            <p:grpSp>
              <p:nvGrpSpPr>
                <p:cNvPr id="345" name="Group"/>
                <p:cNvGrpSpPr/>
                <p:nvPr/>
              </p:nvGrpSpPr>
              <p:grpSpPr>
                <a:xfrm>
                  <a:off x="254000" y="254000"/>
                  <a:ext cx="10032673" cy="6043253"/>
                  <a:chOff x="0" y="0"/>
                  <a:chExt cx="10032672" cy="6043252"/>
                </a:xfrm>
              </p:grpSpPr>
              <p:sp>
                <p:nvSpPr>
                  <p:cNvPr id="343" name="Rectangle"/>
                  <p:cNvSpPr/>
                  <p:nvPr/>
                </p:nvSpPr>
                <p:spPr>
                  <a:xfrm>
                    <a:off x="0" y="0"/>
                    <a:ext cx="10032673" cy="6043253"/>
                  </a:xfrm>
                  <a:prstGeom prst="rect">
                    <a:avLst/>
                  </a:prstGeom>
                  <a:solidFill>
                    <a:srgbClr val="000000"/>
                  </a:solidFill>
                  <a:ln w="63500" cap="flat">
                    <a:solidFill>
                      <a:srgbClr val="A7A7A7"/>
                    </a:solidFill>
                    <a:prstDash val="solid"/>
                    <a:round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/>
                  </a:p>
                </p:txBody>
              </p:sp>
              <p:sp>
                <p:nvSpPr>
                  <p:cNvPr id="344" name="_d_ ________ ___ _ _____________ __d ______ ___ ____ d__ ___ ____ ________ ________ ___d_ ___ _____ __ ______ ________d ___ ____ _____ _________ _____d_d __ __ ___d __ _ _______ __ _______ _____________ _____ ____ ________ ___ __________ ________ _______"/>
                  <p:cNvSpPr/>
                  <p:nvPr/>
                </p:nvSpPr>
                <p:spPr>
                  <a:xfrm>
                    <a:off x="380791" y="278426"/>
                    <a:ext cx="9271090" cy="1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0" fill="norm" stroke="1" extrusionOk="0">
                        <a:moveTo>
                          <a:pt x="0" y="0"/>
                        </a:moveTo>
                        <a:lnTo>
                          <a:pt x="21600" y="0"/>
                        </a:lnTo>
                        <a:lnTo>
                          <a:pt x="2160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val="1"/>
                    </a:ext>
                  </a:extLst>
                </p:spPr>
                <p:txBody>
                  <a:bodyPr wrap="square" lIns="0" tIns="0" rIns="0" bIns="0" numCol="1" anchor="t">
                    <a:spAutoFit/>
                  </a:bodyPr>
                  <a:lstStyle/>
                  <a:p>
                    <a:pPr>
                      <a:defRPr>
                        <a:solidFill>
                          <a:srgbClr val="FFFFFF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defRPr>
                    </a:pPr>
                    <a:r>
                      <a:rPr>
                        <a:solidFill>
                          <a:srgbClr val="000000"/>
                        </a:solidFill>
                      </a:rPr>
                      <a:t>_</a:t>
                    </a:r>
                    <a:r>
                      <a:rPr>
                        <a:solidFill>
                          <a:schemeClr val="accent4"/>
                        </a:solidFill>
                      </a:rPr>
                      <a:t>d</a:t>
                    </a:r>
                    <a:r>
                      <a:rPr>
                        <a:solidFill>
                          <a:srgbClr val="000000"/>
                        </a:solidFill>
                      </a:rPr>
                      <a:t>_ ________ ___ _ _____________ __</a:t>
                    </a:r>
                    <a:r>
                      <a:t>d</a:t>
                    </a:r>
                    <a:r>
                      <a:rPr>
                        <a:solidFill>
                          <a:srgbClr val="535353"/>
                        </a:solidFill>
                      </a:rPr>
                      <a:t> </a:t>
                    </a:r>
                    <a:r>
                      <a:rPr>
                        <a:solidFill>
                          <a:srgbClr val="000000"/>
                        </a:solidFill>
                      </a:rPr>
                      <a:t>______ ___ ____ </a:t>
                    </a:r>
                    <a:r>
                      <a:t>d</a:t>
                    </a:r>
                    <a:r>
                      <a:rPr>
                        <a:solidFill>
                          <a:srgbClr val="000000"/>
                        </a:solidFill>
                      </a:rPr>
                      <a:t>__ ___ ____ ________ ________ ___</a:t>
                    </a:r>
                    <a:r>
                      <a:t>d</a:t>
                    </a:r>
                    <a:r>
                      <a:rPr>
                        <a:solidFill>
                          <a:srgbClr val="000000"/>
                        </a:solidFill>
                      </a:rPr>
                      <a:t>_ ___ _____ __ ______ ________</a:t>
                    </a:r>
                    <a:r>
                      <a:t>d</a:t>
                    </a:r>
                    <a:r>
                      <a:rPr>
                        <a:solidFill>
                          <a:srgbClr val="000000"/>
                        </a:solidFill>
                      </a:rPr>
                      <a:t> ___ ____ _____ _________ _____</a:t>
                    </a:r>
                    <a:r>
                      <a:t>d</a:t>
                    </a:r>
                    <a:r>
                      <a:rPr>
                        <a:solidFill>
                          <a:srgbClr val="000000"/>
                        </a:solidFill>
                      </a:rPr>
                      <a:t>_</a:t>
                    </a:r>
                    <a:r>
                      <a:t>d</a:t>
                    </a:r>
                    <a:r>
                      <a:rPr>
                        <a:solidFill>
                          <a:srgbClr val="000000"/>
                        </a:solidFill>
                      </a:rPr>
                      <a:t> __ __ ___</a:t>
                    </a:r>
                    <a:r>
                      <a:t>d</a:t>
                    </a:r>
                    <a:r>
                      <a:rPr>
                        <a:solidFill>
                          <a:srgbClr val="000000"/>
                        </a:solidFill>
                      </a:rPr>
                      <a:t> __ _ _______ __ _______ _____________ _____ ____ ________ ___ __________ ________ ___________</a:t>
                    </a:r>
                  </a:p>
                </p:txBody>
              </p:sp>
            </p:grpSp>
            <p:grpSp>
              <p:nvGrpSpPr>
                <p:cNvPr id="348" name="Group"/>
                <p:cNvGrpSpPr/>
                <p:nvPr/>
              </p:nvGrpSpPr>
              <p:grpSpPr>
                <a:xfrm>
                  <a:off x="381000" y="381000"/>
                  <a:ext cx="10032673" cy="6043253"/>
                  <a:chOff x="0" y="0"/>
                  <a:chExt cx="10032672" cy="6043252"/>
                </a:xfrm>
              </p:grpSpPr>
              <p:sp>
                <p:nvSpPr>
                  <p:cNvPr id="346" name="Rectangle"/>
                  <p:cNvSpPr/>
                  <p:nvPr/>
                </p:nvSpPr>
                <p:spPr>
                  <a:xfrm>
                    <a:off x="0" y="0"/>
                    <a:ext cx="10032673" cy="6043253"/>
                  </a:xfrm>
                  <a:prstGeom prst="rect">
                    <a:avLst/>
                  </a:prstGeom>
                  <a:solidFill>
                    <a:srgbClr val="000000"/>
                  </a:solidFill>
                  <a:ln w="63500" cap="flat">
                    <a:solidFill>
                      <a:srgbClr val="A7A7A7"/>
                    </a:solidFill>
                    <a:prstDash val="solid"/>
                    <a:round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/>
                  </a:p>
                </p:txBody>
              </p:sp>
              <p:sp>
                <p:nvSpPr>
                  <p:cNvPr id="347" name="_d_ ________ ___ _ _____________ __d ______ ___ ____ d__ ___ ____ ________ ________ ___d_ ___ _____ __ ______ ________d ___ ____ _____ _________ _____d_d __ __ ___d __ _ _______ __ _______ _____________ _____ ____ ________ ___ __________ ________ _______"/>
                  <p:cNvSpPr/>
                  <p:nvPr/>
                </p:nvSpPr>
                <p:spPr>
                  <a:xfrm>
                    <a:off x="380791" y="278426"/>
                    <a:ext cx="9271090" cy="1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0" fill="norm" stroke="1" extrusionOk="0">
                        <a:moveTo>
                          <a:pt x="0" y="0"/>
                        </a:moveTo>
                        <a:lnTo>
                          <a:pt x="21600" y="0"/>
                        </a:lnTo>
                        <a:lnTo>
                          <a:pt x="2160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val="1"/>
                    </a:ext>
                  </a:extLst>
                </p:spPr>
                <p:txBody>
                  <a:bodyPr wrap="square" lIns="0" tIns="0" rIns="0" bIns="0" numCol="1" anchor="t">
                    <a:spAutoFit/>
                  </a:bodyPr>
                  <a:lstStyle/>
                  <a:p>
                    <a:pPr>
                      <a:defRPr>
                        <a:solidFill>
                          <a:srgbClr val="FFFFFF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defRPr>
                    </a:pPr>
                    <a:r>
                      <a:rPr>
                        <a:solidFill>
                          <a:srgbClr val="000000"/>
                        </a:solidFill>
                      </a:rPr>
                      <a:t>_</a:t>
                    </a:r>
                    <a:r>
                      <a:rPr>
                        <a:solidFill>
                          <a:schemeClr val="accent4"/>
                        </a:solidFill>
                      </a:rPr>
                      <a:t>d</a:t>
                    </a:r>
                    <a:r>
                      <a:rPr>
                        <a:solidFill>
                          <a:srgbClr val="000000"/>
                        </a:solidFill>
                      </a:rPr>
                      <a:t>_ ________ ___ _ _____________ __</a:t>
                    </a:r>
                    <a:r>
                      <a:t>d</a:t>
                    </a:r>
                    <a:r>
                      <a:rPr>
                        <a:solidFill>
                          <a:srgbClr val="535353"/>
                        </a:solidFill>
                      </a:rPr>
                      <a:t> </a:t>
                    </a:r>
                    <a:r>
                      <a:rPr>
                        <a:solidFill>
                          <a:srgbClr val="000000"/>
                        </a:solidFill>
                      </a:rPr>
                      <a:t>______ ___ ____ </a:t>
                    </a:r>
                    <a:r>
                      <a:t>d</a:t>
                    </a:r>
                    <a:r>
                      <a:rPr>
                        <a:solidFill>
                          <a:srgbClr val="000000"/>
                        </a:solidFill>
                      </a:rPr>
                      <a:t>__ ___ ____ ________ ________ ___</a:t>
                    </a:r>
                    <a:r>
                      <a:t>d</a:t>
                    </a:r>
                    <a:r>
                      <a:rPr>
                        <a:solidFill>
                          <a:srgbClr val="000000"/>
                        </a:solidFill>
                      </a:rPr>
                      <a:t>_ ___ _____ __ ______ ________</a:t>
                    </a:r>
                    <a:r>
                      <a:t>d</a:t>
                    </a:r>
                    <a:r>
                      <a:rPr>
                        <a:solidFill>
                          <a:srgbClr val="000000"/>
                        </a:solidFill>
                      </a:rPr>
                      <a:t> ___ ____ _____ _________ _____</a:t>
                    </a:r>
                    <a:r>
                      <a:t>d</a:t>
                    </a:r>
                    <a:r>
                      <a:rPr>
                        <a:solidFill>
                          <a:srgbClr val="000000"/>
                        </a:solidFill>
                      </a:rPr>
                      <a:t>_</a:t>
                    </a:r>
                    <a:r>
                      <a:t>d</a:t>
                    </a:r>
                    <a:r>
                      <a:rPr>
                        <a:solidFill>
                          <a:srgbClr val="000000"/>
                        </a:solidFill>
                      </a:rPr>
                      <a:t> __ __ ___</a:t>
                    </a:r>
                    <a:r>
                      <a:t>d</a:t>
                    </a:r>
                    <a:r>
                      <a:rPr>
                        <a:solidFill>
                          <a:srgbClr val="000000"/>
                        </a:solidFill>
                      </a:rPr>
                      <a:t> __ _ _______ __ _______ _____________ _____ ____ ________ ___ __________ ________ ___________</a:t>
                    </a:r>
                  </a:p>
                </p:txBody>
              </p:sp>
            </p:grpSp>
            <p:grpSp>
              <p:nvGrpSpPr>
                <p:cNvPr id="351" name="Group"/>
                <p:cNvGrpSpPr/>
                <p:nvPr/>
              </p:nvGrpSpPr>
              <p:grpSpPr>
                <a:xfrm>
                  <a:off x="508000" y="508000"/>
                  <a:ext cx="10032673" cy="6043253"/>
                  <a:chOff x="0" y="0"/>
                  <a:chExt cx="10032672" cy="6043252"/>
                </a:xfrm>
              </p:grpSpPr>
              <p:sp>
                <p:nvSpPr>
                  <p:cNvPr id="349" name="Rectangle"/>
                  <p:cNvSpPr/>
                  <p:nvPr/>
                </p:nvSpPr>
                <p:spPr>
                  <a:xfrm>
                    <a:off x="0" y="0"/>
                    <a:ext cx="10032673" cy="6043253"/>
                  </a:xfrm>
                  <a:prstGeom prst="rect">
                    <a:avLst/>
                  </a:prstGeom>
                  <a:solidFill>
                    <a:srgbClr val="000000"/>
                  </a:solidFill>
                  <a:ln w="63500" cap="flat">
                    <a:solidFill>
                      <a:srgbClr val="A7A7A7"/>
                    </a:solidFill>
                    <a:prstDash val="solid"/>
                    <a:round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/>
                  </a:p>
                </p:txBody>
              </p:sp>
              <p:sp>
                <p:nvSpPr>
                  <p:cNvPr id="350" name="_d_ ________ ___ _ _____________ __d ______ ___ ____ d__ ___ ____ ________ ________ ___d_ ___ _____ __ ______ ________d ___ ____ _____ _________ _____d_d __ __ ___d __ _ _______ __ _______ _____________ _____ ____ ________ ___ __________ ________ _______"/>
                  <p:cNvSpPr/>
                  <p:nvPr/>
                </p:nvSpPr>
                <p:spPr>
                  <a:xfrm>
                    <a:off x="380791" y="278426"/>
                    <a:ext cx="9271090" cy="1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0" fill="norm" stroke="1" extrusionOk="0">
                        <a:moveTo>
                          <a:pt x="0" y="0"/>
                        </a:moveTo>
                        <a:lnTo>
                          <a:pt x="21600" y="0"/>
                        </a:lnTo>
                        <a:lnTo>
                          <a:pt x="2160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val="1"/>
                    </a:ext>
                  </a:extLst>
                </p:spPr>
                <p:txBody>
                  <a:bodyPr wrap="square" lIns="0" tIns="0" rIns="0" bIns="0" numCol="1" anchor="t">
                    <a:spAutoFit/>
                  </a:bodyPr>
                  <a:lstStyle/>
                  <a:p>
                    <a:pPr>
                      <a:defRPr>
                        <a:solidFill>
                          <a:srgbClr val="FFFFFF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defRPr>
                    </a:pPr>
                    <a:r>
                      <a:rPr>
                        <a:solidFill>
                          <a:srgbClr val="000000"/>
                        </a:solidFill>
                      </a:rPr>
                      <a:t>_</a:t>
                    </a:r>
                    <a:r>
                      <a:rPr>
                        <a:solidFill>
                          <a:schemeClr val="accent4"/>
                        </a:solidFill>
                      </a:rPr>
                      <a:t>d</a:t>
                    </a:r>
                    <a:r>
                      <a:rPr>
                        <a:solidFill>
                          <a:srgbClr val="000000"/>
                        </a:solidFill>
                      </a:rPr>
                      <a:t>_ ________ ___ _ _____________ __</a:t>
                    </a:r>
                    <a:r>
                      <a:t>d</a:t>
                    </a:r>
                    <a:r>
                      <a:rPr>
                        <a:solidFill>
                          <a:srgbClr val="535353"/>
                        </a:solidFill>
                      </a:rPr>
                      <a:t> </a:t>
                    </a:r>
                    <a:r>
                      <a:rPr>
                        <a:solidFill>
                          <a:srgbClr val="000000"/>
                        </a:solidFill>
                      </a:rPr>
                      <a:t>______ ___ ____ </a:t>
                    </a:r>
                    <a:r>
                      <a:t>d</a:t>
                    </a:r>
                    <a:r>
                      <a:rPr>
                        <a:solidFill>
                          <a:srgbClr val="000000"/>
                        </a:solidFill>
                      </a:rPr>
                      <a:t>__ ___ ____ ________ ________ ___</a:t>
                    </a:r>
                    <a:r>
                      <a:t>d</a:t>
                    </a:r>
                    <a:r>
                      <a:rPr>
                        <a:solidFill>
                          <a:srgbClr val="000000"/>
                        </a:solidFill>
                      </a:rPr>
                      <a:t>_ ___ _____ __ ______ ________</a:t>
                    </a:r>
                    <a:r>
                      <a:t>d</a:t>
                    </a:r>
                    <a:r>
                      <a:rPr>
                        <a:solidFill>
                          <a:srgbClr val="000000"/>
                        </a:solidFill>
                      </a:rPr>
                      <a:t> ___ ____ _____ _________ _____</a:t>
                    </a:r>
                    <a:r>
                      <a:t>d</a:t>
                    </a:r>
                    <a:r>
                      <a:rPr>
                        <a:solidFill>
                          <a:srgbClr val="000000"/>
                        </a:solidFill>
                      </a:rPr>
                      <a:t>_</a:t>
                    </a:r>
                    <a:r>
                      <a:t>d</a:t>
                    </a:r>
                    <a:r>
                      <a:rPr>
                        <a:solidFill>
                          <a:srgbClr val="000000"/>
                        </a:solidFill>
                      </a:rPr>
                      <a:t> __ __ ___</a:t>
                    </a:r>
                    <a:r>
                      <a:t>d</a:t>
                    </a:r>
                    <a:r>
                      <a:rPr>
                        <a:solidFill>
                          <a:srgbClr val="000000"/>
                        </a:solidFill>
                      </a:rPr>
                      <a:t> __ _ _______ __ _______ _____________ _____ ____ ________ ___ __________ ________ ___________</a:t>
                    </a:r>
                  </a:p>
                </p:txBody>
              </p:sp>
            </p:grpSp>
            <p:grpSp>
              <p:nvGrpSpPr>
                <p:cNvPr id="354" name="Group"/>
                <p:cNvGrpSpPr/>
                <p:nvPr/>
              </p:nvGrpSpPr>
              <p:grpSpPr>
                <a:xfrm>
                  <a:off x="635000" y="635000"/>
                  <a:ext cx="10032673" cy="6043253"/>
                  <a:chOff x="0" y="0"/>
                  <a:chExt cx="10032672" cy="6043252"/>
                </a:xfrm>
              </p:grpSpPr>
              <p:sp>
                <p:nvSpPr>
                  <p:cNvPr id="352" name="Rectangle"/>
                  <p:cNvSpPr/>
                  <p:nvPr/>
                </p:nvSpPr>
                <p:spPr>
                  <a:xfrm>
                    <a:off x="0" y="0"/>
                    <a:ext cx="10032673" cy="6043253"/>
                  </a:xfrm>
                  <a:prstGeom prst="rect">
                    <a:avLst/>
                  </a:prstGeom>
                  <a:solidFill>
                    <a:srgbClr val="000000"/>
                  </a:solidFill>
                  <a:ln w="63500" cap="flat">
                    <a:solidFill>
                      <a:srgbClr val="A7A7A7"/>
                    </a:solidFill>
                    <a:prstDash val="solid"/>
                    <a:round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/>
                  </a:p>
                </p:txBody>
              </p:sp>
              <p:sp>
                <p:nvSpPr>
                  <p:cNvPr id="353" name="_d_ ________ ___ _ _____________ __d ______ ___ ____ d__ ___ ____ ________ ________ ___d_ ___ _____ __ ______ ________d ___ ____ _____ _________ _____d_d __ __ ___d __ _ _______ __ _______ _____________ _____ ____ ________ ___ __________ ________ _______"/>
                  <p:cNvSpPr/>
                  <p:nvPr/>
                </p:nvSpPr>
                <p:spPr>
                  <a:xfrm>
                    <a:off x="380791" y="278426"/>
                    <a:ext cx="9271090" cy="1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0" fill="norm" stroke="1" extrusionOk="0">
                        <a:moveTo>
                          <a:pt x="0" y="0"/>
                        </a:moveTo>
                        <a:lnTo>
                          <a:pt x="21600" y="0"/>
                        </a:lnTo>
                        <a:lnTo>
                          <a:pt x="2160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val="1"/>
                    </a:ext>
                  </a:extLst>
                </p:spPr>
                <p:txBody>
                  <a:bodyPr wrap="square" lIns="0" tIns="0" rIns="0" bIns="0" numCol="1" anchor="t">
                    <a:spAutoFit/>
                  </a:bodyPr>
                  <a:lstStyle/>
                  <a:p>
                    <a:pPr>
                      <a:defRPr>
                        <a:solidFill>
                          <a:srgbClr val="FFFFFF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defRPr>
                    </a:pPr>
                    <a:r>
                      <a:rPr>
                        <a:solidFill>
                          <a:srgbClr val="000000"/>
                        </a:solidFill>
                      </a:rPr>
                      <a:t>_</a:t>
                    </a:r>
                    <a:r>
                      <a:rPr>
                        <a:solidFill>
                          <a:schemeClr val="accent4"/>
                        </a:solidFill>
                      </a:rPr>
                      <a:t>d</a:t>
                    </a:r>
                    <a:r>
                      <a:rPr>
                        <a:solidFill>
                          <a:srgbClr val="000000"/>
                        </a:solidFill>
                      </a:rPr>
                      <a:t>_ ________ ___ _ _____________ __</a:t>
                    </a:r>
                    <a:r>
                      <a:t>d</a:t>
                    </a:r>
                    <a:r>
                      <a:rPr>
                        <a:solidFill>
                          <a:srgbClr val="535353"/>
                        </a:solidFill>
                      </a:rPr>
                      <a:t> </a:t>
                    </a:r>
                    <a:r>
                      <a:rPr>
                        <a:solidFill>
                          <a:srgbClr val="000000"/>
                        </a:solidFill>
                      </a:rPr>
                      <a:t>______ ___ ____ </a:t>
                    </a:r>
                    <a:r>
                      <a:t>d</a:t>
                    </a:r>
                    <a:r>
                      <a:rPr>
                        <a:solidFill>
                          <a:srgbClr val="000000"/>
                        </a:solidFill>
                      </a:rPr>
                      <a:t>__ ___ ____ ________ ________ ___</a:t>
                    </a:r>
                    <a:r>
                      <a:t>d</a:t>
                    </a:r>
                    <a:r>
                      <a:rPr>
                        <a:solidFill>
                          <a:srgbClr val="000000"/>
                        </a:solidFill>
                      </a:rPr>
                      <a:t>_ ___ _____ __ ______ ________</a:t>
                    </a:r>
                    <a:r>
                      <a:t>d</a:t>
                    </a:r>
                    <a:r>
                      <a:rPr>
                        <a:solidFill>
                          <a:srgbClr val="000000"/>
                        </a:solidFill>
                      </a:rPr>
                      <a:t> ___ ____ _____ _________ _____</a:t>
                    </a:r>
                    <a:r>
                      <a:t>d</a:t>
                    </a:r>
                    <a:r>
                      <a:rPr>
                        <a:solidFill>
                          <a:srgbClr val="000000"/>
                        </a:solidFill>
                      </a:rPr>
                      <a:t>_</a:t>
                    </a:r>
                    <a:r>
                      <a:t>d</a:t>
                    </a:r>
                    <a:r>
                      <a:rPr>
                        <a:solidFill>
                          <a:srgbClr val="000000"/>
                        </a:solidFill>
                      </a:rPr>
                      <a:t> __ __ ___</a:t>
                    </a:r>
                    <a:r>
                      <a:t>d</a:t>
                    </a:r>
                    <a:r>
                      <a:rPr>
                        <a:solidFill>
                          <a:srgbClr val="000000"/>
                        </a:solidFill>
                      </a:rPr>
                      <a:t> __ _ _______ __ _______ _____________ _____ ____ ________ ___ __________ ________ ___________</a:t>
                    </a:r>
                  </a:p>
                </p:txBody>
              </p:sp>
            </p:grpSp>
            <p:grpSp>
              <p:nvGrpSpPr>
                <p:cNvPr id="357" name="Group"/>
                <p:cNvGrpSpPr/>
                <p:nvPr/>
              </p:nvGrpSpPr>
              <p:grpSpPr>
                <a:xfrm>
                  <a:off x="762000" y="762000"/>
                  <a:ext cx="10032673" cy="6043253"/>
                  <a:chOff x="0" y="0"/>
                  <a:chExt cx="10032672" cy="6043252"/>
                </a:xfrm>
              </p:grpSpPr>
              <p:sp>
                <p:nvSpPr>
                  <p:cNvPr id="355" name="Rectangle"/>
                  <p:cNvSpPr/>
                  <p:nvPr/>
                </p:nvSpPr>
                <p:spPr>
                  <a:xfrm>
                    <a:off x="0" y="0"/>
                    <a:ext cx="10032673" cy="6043253"/>
                  </a:xfrm>
                  <a:prstGeom prst="rect">
                    <a:avLst/>
                  </a:prstGeom>
                  <a:solidFill>
                    <a:srgbClr val="000000"/>
                  </a:solidFill>
                  <a:ln w="63500" cap="flat">
                    <a:solidFill>
                      <a:srgbClr val="A7A7A7"/>
                    </a:solidFill>
                    <a:prstDash val="solid"/>
                    <a:round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/>
                  </a:p>
                </p:txBody>
              </p:sp>
              <p:sp>
                <p:nvSpPr>
                  <p:cNvPr id="356" name="_d_ ________ ___ _ _____________ __d ______ ___ ____ d__ ___ ____ ________ ________ ___d_ ___ _____ __ ______ ________d ___ ____ _____ _________ _____d_d __ __ ___d __ _ _______ __ _______ _____________ _____ ____ ________ ___ __________ ________ _______"/>
                  <p:cNvSpPr/>
                  <p:nvPr/>
                </p:nvSpPr>
                <p:spPr>
                  <a:xfrm>
                    <a:off x="380791" y="278426"/>
                    <a:ext cx="9271090" cy="1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0" fill="norm" stroke="1" extrusionOk="0">
                        <a:moveTo>
                          <a:pt x="0" y="0"/>
                        </a:moveTo>
                        <a:lnTo>
                          <a:pt x="21600" y="0"/>
                        </a:lnTo>
                        <a:lnTo>
                          <a:pt x="2160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val="1"/>
                    </a:ext>
                  </a:extLst>
                </p:spPr>
                <p:txBody>
                  <a:bodyPr wrap="square" lIns="0" tIns="0" rIns="0" bIns="0" numCol="1" anchor="t">
                    <a:spAutoFit/>
                  </a:bodyPr>
                  <a:lstStyle/>
                  <a:p>
                    <a:pPr>
                      <a:defRPr>
                        <a:solidFill>
                          <a:srgbClr val="FFFFFF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defRPr>
                    </a:pPr>
                    <a:r>
                      <a:rPr>
                        <a:solidFill>
                          <a:srgbClr val="000000"/>
                        </a:solidFill>
                      </a:rPr>
                      <a:t>_</a:t>
                    </a:r>
                    <a:r>
                      <a:rPr>
                        <a:solidFill>
                          <a:schemeClr val="accent4"/>
                        </a:solidFill>
                      </a:rPr>
                      <a:t>d</a:t>
                    </a:r>
                    <a:r>
                      <a:rPr>
                        <a:solidFill>
                          <a:srgbClr val="000000"/>
                        </a:solidFill>
                      </a:rPr>
                      <a:t>_ ________ ___ _ _____________ __</a:t>
                    </a:r>
                    <a:r>
                      <a:t>d</a:t>
                    </a:r>
                    <a:r>
                      <a:rPr>
                        <a:solidFill>
                          <a:srgbClr val="535353"/>
                        </a:solidFill>
                      </a:rPr>
                      <a:t> </a:t>
                    </a:r>
                    <a:r>
                      <a:rPr>
                        <a:solidFill>
                          <a:srgbClr val="000000"/>
                        </a:solidFill>
                      </a:rPr>
                      <a:t>______ ___ ____ </a:t>
                    </a:r>
                    <a:r>
                      <a:t>d</a:t>
                    </a:r>
                    <a:r>
                      <a:rPr>
                        <a:solidFill>
                          <a:srgbClr val="000000"/>
                        </a:solidFill>
                      </a:rPr>
                      <a:t>__ ___ ____ ________ ________ ___</a:t>
                    </a:r>
                    <a:r>
                      <a:t>d</a:t>
                    </a:r>
                    <a:r>
                      <a:rPr>
                        <a:solidFill>
                          <a:srgbClr val="000000"/>
                        </a:solidFill>
                      </a:rPr>
                      <a:t>_ ___ _____ __ ______ ________</a:t>
                    </a:r>
                    <a:r>
                      <a:t>d</a:t>
                    </a:r>
                    <a:r>
                      <a:rPr>
                        <a:solidFill>
                          <a:srgbClr val="000000"/>
                        </a:solidFill>
                      </a:rPr>
                      <a:t> ___ ____ _____ _________ _____</a:t>
                    </a:r>
                    <a:r>
                      <a:t>d</a:t>
                    </a:r>
                    <a:r>
                      <a:rPr>
                        <a:solidFill>
                          <a:srgbClr val="000000"/>
                        </a:solidFill>
                      </a:rPr>
                      <a:t>_</a:t>
                    </a:r>
                    <a:r>
                      <a:t>d</a:t>
                    </a:r>
                    <a:r>
                      <a:rPr>
                        <a:solidFill>
                          <a:srgbClr val="000000"/>
                        </a:solidFill>
                      </a:rPr>
                      <a:t> __ __ ___</a:t>
                    </a:r>
                    <a:r>
                      <a:t>d</a:t>
                    </a:r>
                    <a:r>
                      <a:rPr>
                        <a:solidFill>
                          <a:srgbClr val="000000"/>
                        </a:solidFill>
                      </a:rPr>
                      <a:t> __ _ _______ __ _______ _____________ _____ ____ ________ ___ __________ ________ ___________</a:t>
                    </a:r>
                  </a:p>
                </p:txBody>
              </p:sp>
            </p:grpSp>
            <p:grpSp>
              <p:nvGrpSpPr>
                <p:cNvPr id="361" name="Group"/>
                <p:cNvGrpSpPr/>
                <p:nvPr/>
              </p:nvGrpSpPr>
              <p:grpSpPr>
                <a:xfrm>
                  <a:off x="901700" y="898735"/>
                  <a:ext cx="10032673" cy="6043253"/>
                  <a:chOff x="0" y="0"/>
                  <a:chExt cx="10032672" cy="6043252"/>
                </a:xfrm>
              </p:grpSpPr>
              <p:sp>
                <p:nvSpPr>
                  <p:cNvPr id="358" name="Rectangle"/>
                  <p:cNvSpPr/>
                  <p:nvPr/>
                </p:nvSpPr>
                <p:spPr>
                  <a:xfrm>
                    <a:off x="0" y="0"/>
                    <a:ext cx="10032673" cy="6043253"/>
                  </a:xfrm>
                  <a:prstGeom prst="rect">
                    <a:avLst/>
                  </a:prstGeom>
                  <a:solidFill>
                    <a:srgbClr val="000000"/>
                  </a:solidFill>
                  <a:ln w="63500" cap="flat">
                    <a:solidFill>
                      <a:srgbClr val="A7A7A7"/>
                    </a:solidFill>
                    <a:prstDash val="solid"/>
                    <a:round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/>
                  </a:p>
                </p:txBody>
              </p:sp>
              <p:sp>
                <p:nvSpPr>
                  <p:cNvPr id="359" name="Text"/>
                  <p:cNvSpPr/>
                  <p:nvPr/>
                </p:nvSpPr>
                <p:spPr>
                  <a:xfrm>
                    <a:off x="380791" y="278426"/>
                    <a:ext cx="9271090" cy="1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0" fill="norm" stroke="1" extrusionOk="0">
                        <a:moveTo>
                          <a:pt x="0" y="0"/>
                        </a:moveTo>
                        <a:lnTo>
                          <a:pt x="21600" y="0"/>
                        </a:lnTo>
                        <a:lnTo>
                          <a:pt x="2160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val="1"/>
                    </a:ext>
                  </a:extLst>
                </p:spPr>
                <p:txBody>
                  <a:bodyPr wrap="square" lIns="0" tIns="0" rIns="0" bIns="0" numCol="1" anchor="t">
                    <a:spAutoFit/>
                  </a:bodyPr>
                  <a:lstStyle/>
                  <a:p>
                    <a:pPr>
                      <a:defRPr>
                        <a:solidFill>
                          <a:srgbClr val="FFFFFF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defRPr>
                    </a:pPr>
                  </a:p>
                </p:txBody>
              </p:sp>
              <p:sp>
                <p:nvSpPr>
                  <p:cNvPr id="360" name="ada lovelace"/>
                  <p:cNvSpPr txBox="1"/>
                  <p:nvPr/>
                </p:nvSpPr>
                <p:spPr>
                  <a:xfrm>
                    <a:off x="380791" y="278426"/>
                    <a:ext cx="9270962" cy="5486325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val="1"/>
                    </a:ext>
                  </a:extLst>
                </p:spPr>
                <p:txBody>
                  <a:bodyPr wrap="square" lIns="0" tIns="0" rIns="0" bIns="0" numCol="1" anchor="t">
                    <a:noAutofit/>
                  </a:bodyPr>
                  <a:lstStyle>
                    <a:lvl1pPr>
                      <a:defRPr>
                        <a:solidFill>
                          <a:schemeClr val="accent4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defRPr>
                    </a:lvl1pPr>
                  </a:lstStyle>
                  <a:p>
                    <a:pPr/>
                    <a:r>
                      <a:t>ada lovelace</a:t>
                    </a:r>
                  </a:p>
                </p:txBody>
              </p:sp>
            </p:grpSp>
          </p:grpSp>
          <p:sp>
            <p:nvSpPr>
              <p:cNvPr id="363" name="Stacked Feature Maps"/>
              <p:cNvSpPr txBox="1"/>
              <p:nvPr/>
            </p:nvSpPr>
            <p:spPr>
              <a:xfrm>
                <a:off x="0" y="0"/>
                <a:ext cx="4944945" cy="1177250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243799" tIns="243799" rIns="243799" bIns="243799" numCol="1" anchor="t">
                <a:normAutofit fontScale="100000" lnSpcReduction="0"/>
              </a:bodyPr>
              <a:lstStyle>
                <a:lvl1pPr>
                  <a:lnSpc>
                    <a:spcPct val="115000"/>
                  </a:lnSpc>
                  <a:defRPr sz="3000">
                    <a:solidFill>
                      <a:srgbClr val="535353"/>
                    </a:solidFill>
                    <a:latin typeface="CMU Sans Serif Bold"/>
                    <a:ea typeface="CMU Sans Serif Bold"/>
                    <a:cs typeface="CMU Sans Serif Bold"/>
                    <a:sym typeface="CMU Sans Serif Bold"/>
                  </a:defRPr>
                </a:lvl1pPr>
              </a:lstStyle>
              <a:p>
                <a:pPr/>
                <a:r>
                  <a:t>Stacked Feature Maps</a:t>
                </a:r>
              </a:p>
            </p:txBody>
          </p:sp>
        </p:grpSp>
      </p:grpSp>
      <p:sp>
        <p:nvSpPr>
          <p:cNvPr id="366" name="Third-Layer Convolu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145791">
              <a:defRPr sz="7040"/>
            </a:lvl1pPr>
          </a:lstStyle>
          <a:p>
            <a:pPr/>
            <a:r>
              <a:t>Third-Layer Convolution</a:t>
            </a:r>
          </a:p>
        </p:txBody>
      </p:sp>
      <p:grpSp>
        <p:nvGrpSpPr>
          <p:cNvPr id="371" name="Group"/>
          <p:cNvGrpSpPr/>
          <p:nvPr/>
        </p:nvGrpSpPr>
        <p:grpSpPr>
          <a:xfrm>
            <a:off x="9281936" y="9583801"/>
            <a:ext cx="5820128" cy="3119123"/>
            <a:chOff x="0" y="0"/>
            <a:chExt cx="5820127" cy="3119122"/>
          </a:xfrm>
        </p:grpSpPr>
        <p:sp>
          <p:nvSpPr>
            <p:cNvPr id="367" name="Filter"/>
            <p:cNvSpPr txBox="1"/>
            <p:nvPr/>
          </p:nvSpPr>
          <p:spPr>
            <a:xfrm>
              <a:off x="2074238" y="1941873"/>
              <a:ext cx="1777092" cy="1177250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43799" tIns="243799" rIns="243799" bIns="243799" numCol="1" anchor="t">
              <a:normAutofit fontScale="100000" lnSpcReduction="0"/>
            </a:bodyPr>
            <a:lstStyle>
              <a:lvl1pPr defTabSz="1950720">
                <a:lnSpc>
                  <a:spcPct val="115000"/>
                </a:lnSpc>
                <a:defRPr sz="3840">
                  <a:solidFill>
                    <a:schemeClr val="accent5">
                      <a:lumOff val="-9490"/>
                    </a:schemeClr>
                  </a:solidFill>
                  <a:latin typeface="CMU Sans Serif Bold"/>
                  <a:ea typeface="CMU Sans Serif Bold"/>
                  <a:cs typeface="CMU Sans Serif Bold"/>
                  <a:sym typeface="CMU Sans Serif Bold"/>
                </a:defRPr>
              </a:lvl1pPr>
            </a:lstStyle>
            <a:p>
              <a:pPr/>
              <a:r>
                <a:t>Filter</a:t>
              </a:r>
            </a:p>
          </p:txBody>
        </p:sp>
        <p:grpSp>
          <p:nvGrpSpPr>
            <p:cNvPr id="370" name="Group"/>
            <p:cNvGrpSpPr/>
            <p:nvPr/>
          </p:nvGrpSpPr>
          <p:grpSpPr>
            <a:xfrm>
              <a:off x="0" y="0"/>
              <a:ext cx="5820128" cy="1631254"/>
              <a:chOff x="0" y="0"/>
              <a:chExt cx="5820127" cy="1631253"/>
            </a:xfrm>
          </p:grpSpPr>
          <p:sp>
            <p:nvSpPr>
              <p:cNvPr id="368" name="Rectangle"/>
              <p:cNvSpPr/>
              <p:nvPr/>
            </p:nvSpPr>
            <p:spPr>
              <a:xfrm>
                <a:off x="0" y="0"/>
                <a:ext cx="5820128" cy="1631254"/>
              </a:xfrm>
              <a:prstGeom prst="rect">
                <a:avLst/>
              </a:prstGeom>
              <a:solidFill>
                <a:schemeClr val="accent5">
                  <a:satOff val="-4329"/>
                  <a:lumOff val="26274"/>
                </a:schemeClr>
              </a:solidFill>
              <a:ln w="63500" cap="flat">
                <a:solidFill>
                  <a:schemeClr val="accent5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369" name="ada lovelace"/>
              <p:cNvSpPr txBox="1"/>
              <p:nvPr/>
            </p:nvSpPr>
            <p:spPr>
              <a:xfrm>
                <a:off x="25709" y="39988"/>
                <a:ext cx="5696737" cy="155279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 algn="ctr">
                  <a:defRPr sz="6200">
                    <a:latin typeface="Roboto Mono"/>
                    <a:ea typeface="Roboto Mono"/>
                    <a:cs typeface="Roboto Mono"/>
                    <a:sym typeface="Roboto Mono"/>
                  </a:defRPr>
                </a:lvl1pPr>
              </a:lstStyle>
              <a:p>
                <a:pPr/>
                <a:r>
                  <a:t>ada lovelace</a:t>
                </a:r>
              </a:p>
            </p:txBody>
          </p:sp>
        </p:grp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35" grpId="2"/>
      <p:bldP build="whole" bldLvl="1" animBg="1" rev="0" advAuto="0" spid="371" grpId="3"/>
      <p:bldP build="whole" bldLvl="1" animBg="1" rev="0" advAuto="0" spid="311" grpId="1"/>
      <p:bldP build="whole" bldLvl="1" animBg="1" rev="0" advAuto="0" spid="365" grpId="4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NNs deal with greater complexity by having more layers."/>
          <p:cNvSpPr txBox="1"/>
          <p:nvPr>
            <p:ph type="body" sz="half" idx="1"/>
          </p:nvPr>
        </p:nvSpPr>
        <p:spPr>
          <a:xfrm>
            <a:off x="504320" y="3219282"/>
            <a:ext cx="22721602" cy="5354976"/>
          </a:xfrm>
          <a:prstGeom prst="rect">
            <a:avLst/>
          </a:prstGeom>
        </p:spPr>
        <p:txBody>
          <a:bodyPr anchor="ctr"/>
          <a:lstStyle/>
          <a:p>
            <a:pPr marL="0" indent="0" algn="ctr">
              <a:buClrTx/>
              <a:buSzTx/>
              <a:buFontTx/>
              <a:buNone/>
              <a:defRPr sz="5700">
                <a:solidFill>
                  <a:schemeClr val="accent5">
                    <a:lumOff val="-9490"/>
                  </a:schemeClr>
                </a:solidFill>
              </a:defRPr>
            </a:pPr>
            <a:r>
              <a:rPr>
                <a:solidFill>
                  <a:srgbClr val="000000"/>
                </a:solidFill>
              </a:rPr>
              <a:t>CNNs deal with </a:t>
            </a:r>
            <a:r>
              <a:rPr>
                <a:solidFill>
                  <a:srgbClr val="000000"/>
                </a:solidFill>
              </a:rPr>
              <a:t>greater </a:t>
            </a:r>
            <a:r>
              <a:rPr i="1"/>
              <a:t>complexity</a:t>
            </a:r>
            <a:r>
              <a:rPr>
                <a:solidFill>
                  <a:srgbClr val="000000"/>
                </a:solidFill>
              </a:rPr>
              <a:t> by having more</a:t>
            </a:r>
            <a:r>
              <a:t> </a:t>
            </a:r>
            <a:r>
              <a:rPr>
                <a:latin typeface="CMU Sans Serif Bold"/>
                <a:ea typeface="CMU Sans Serif Bold"/>
                <a:cs typeface="CMU Sans Serif Bold"/>
                <a:sym typeface="CMU Sans Serif Bold"/>
              </a:rPr>
              <a:t>layers</a:t>
            </a:r>
            <a:r>
              <a:t>.</a:t>
            </a:r>
          </a:p>
        </p:txBody>
      </p:sp>
      <p:sp>
        <p:nvSpPr>
          <p:cNvPr id="376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77" name="Convolutional Neural Networks (CNNs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145791">
              <a:defRPr sz="7040"/>
            </a:lvl1pPr>
          </a:lstStyle>
          <a:p>
            <a:pPr/>
            <a:r>
              <a:t>Convolutional Neural Networks (CNNs)</a:t>
            </a:r>
          </a:p>
        </p:txBody>
      </p:sp>
      <p:sp>
        <p:nvSpPr>
          <p:cNvPr id="378" name="Rectangle"/>
          <p:cNvSpPr/>
          <p:nvPr/>
        </p:nvSpPr>
        <p:spPr>
          <a:xfrm>
            <a:off x="18186089" y="3251032"/>
            <a:ext cx="2223251" cy="1456353"/>
          </a:xfrm>
          <a:prstGeom prst="rect">
            <a:avLst/>
          </a:prstGeom>
          <a:solidFill>
            <a:srgbClr val="000000"/>
          </a:solidFill>
          <a:ln w="63500">
            <a:solidFill>
              <a:srgbClr val="A7A7A7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379" name="Rectangle"/>
          <p:cNvSpPr/>
          <p:nvPr/>
        </p:nvSpPr>
        <p:spPr>
          <a:xfrm>
            <a:off x="18313089" y="3378032"/>
            <a:ext cx="2223251" cy="1456353"/>
          </a:xfrm>
          <a:prstGeom prst="rect">
            <a:avLst/>
          </a:prstGeom>
          <a:solidFill>
            <a:srgbClr val="000000"/>
          </a:solidFill>
          <a:ln w="63500">
            <a:solidFill>
              <a:srgbClr val="A7A7A7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380" name="Rectangle"/>
          <p:cNvSpPr/>
          <p:nvPr/>
        </p:nvSpPr>
        <p:spPr>
          <a:xfrm>
            <a:off x="18440089" y="3505032"/>
            <a:ext cx="2223251" cy="1456353"/>
          </a:xfrm>
          <a:prstGeom prst="rect">
            <a:avLst/>
          </a:prstGeom>
          <a:solidFill>
            <a:srgbClr val="000000"/>
          </a:solidFill>
          <a:ln w="63500">
            <a:solidFill>
              <a:srgbClr val="A7A7A7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381" name="Rectangle"/>
          <p:cNvSpPr/>
          <p:nvPr/>
        </p:nvSpPr>
        <p:spPr>
          <a:xfrm>
            <a:off x="18567089" y="3632032"/>
            <a:ext cx="2223251" cy="1456353"/>
          </a:xfrm>
          <a:prstGeom prst="rect">
            <a:avLst/>
          </a:prstGeom>
          <a:solidFill>
            <a:srgbClr val="000000"/>
          </a:solidFill>
          <a:ln w="63500">
            <a:solidFill>
              <a:srgbClr val="A7A7A7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382" name="Deep Learning"/>
          <p:cNvSpPr txBox="1"/>
          <p:nvPr/>
        </p:nvSpPr>
        <p:spPr>
          <a:xfrm>
            <a:off x="831199" y="8574257"/>
            <a:ext cx="22721602" cy="228185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43799" tIns="243799" rIns="243799" bIns="243799" anchor="ctr">
            <a:normAutofit fontScale="100000" lnSpcReduction="0"/>
          </a:bodyPr>
          <a:lstStyle>
            <a:lvl1pPr algn="ctr">
              <a:lnSpc>
                <a:spcPct val="115000"/>
              </a:lnSpc>
              <a:defRPr sz="5700">
                <a:solidFill>
                  <a:srgbClr val="0433FF"/>
                </a:solidFill>
                <a:latin typeface="CMU Sans Serif Demi Condensed DemiCondensed"/>
                <a:ea typeface="CMU Sans Serif Demi Condensed DemiCondensed"/>
                <a:cs typeface="CMU Sans Serif Demi Condensed DemiCondensed"/>
                <a:sym typeface="CMU Sans Serif Demi Condensed DemiCondensed"/>
              </a:defRPr>
            </a:lvl1pPr>
          </a:lstStyle>
          <a:p>
            <a:pPr/>
            <a:r>
              <a:t>Deep Learning</a:t>
            </a:r>
          </a:p>
        </p:txBody>
      </p:sp>
      <p:sp>
        <p:nvSpPr>
          <p:cNvPr id="383" name="Line"/>
          <p:cNvSpPr/>
          <p:nvPr/>
        </p:nvSpPr>
        <p:spPr>
          <a:xfrm>
            <a:off x="12191999" y="6858000"/>
            <a:ext cx="1" cy="1635201"/>
          </a:xfrm>
          <a:prstGeom prst="line">
            <a:avLst/>
          </a:prstGeom>
          <a:ln w="114300">
            <a:solidFill>
              <a:srgbClr val="000000"/>
            </a:solidFill>
            <a:tailEnd type="triangle"/>
          </a:ln>
        </p:spPr>
        <p:txBody>
          <a:bodyPr lIns="0" tIns="0" rIns="0" bIns="0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82" grpId="2"/>
      <p:bldP build="whole" bldLvl="1" animBg="1" rev="0" advAuto="0" spid="383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roup"/>
          <p:cNvSpPr/>
          <p:nvPr/>
        </p:nvSpPr>
        <p:spPr>
          <a:xfrm>
            <a:off x="18081935" y="5349992"/>
            <a:ext cx="4351345" cy="3135840"/>
          </a:xfrm>
          <a:prstGeom prst="rect">
            <a:avLst/>
          </a:prstGeom>
          <a:solidFill>
            <a:srgbClr val="000000"/>
          </a:solidFill>
          <a:ln w="63500">
            <a:solidFill>
              <a:srgbClr val="535353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386" name="Group"/>
          <p:cNvSpPr/>
          <p:nvPr/>
        </p:nvSpPr>
        <p:spPr>
          <a:xfrm>
            <a:off x="12267187" y="5330942"/>
            <a:ext cx="4537687" cy="3135840"/>
          </a:xfrm>
          <a:prstGeom prst="rect">
            <a:avLst/>
          </a:prstGeom>
          <a:solidFill>
            <a:srgbClr val="000000"/>
          </a:solidFill>
          <a:ln w="63500">
            <a:solidFill>
              <a:srgbClr val="535353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387" name="Group"/>
          <p:cNvSpPr/>
          <p:nvPr/>
        </p:nvSpPr>
        <p:spPr>
          <a:xfrm>
            <a:off x="6292231" y="5330942"/>
            <a:ext cx="4672720" cy="3135840"/>
          </a:xfrm>
          <a:prstGeom prst="rect">
            <a:avLst/>
          </a:prstGeom>
          <a:solidFill>
            <a:srgbClr val="000000"/>
          </a:solidFill>
          <a:ln w="63500">
            <a:solidFill>
              <a:srgbClr val="535353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388" name="Slide Number"/>
          <p:cNvSpPr txBox="1"/>
          <p:nvPr>
            <p:ph type="sldNum" sz="quarter" idx="2"/>
          </p:nvPr>
        </p:nvSpPr>
        <p:spPr>
          <a:xfrm>
            <a:off x="22458447" y="12362239"/>
            <a:ext cx="830501" cy="919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89" name="Edges…"/>
          <p:cNvSpPr txBox="1"/>
          <p:nvPr/>
        </p:nvSpPr>
        <p:spPr>
          <a:xfrm>
            <a:off x="6593390" y="8841278"/>
            <a:ext cx="4070402" cy="2729243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43799" tIns="243799" rIns="243799" bIns="243799">
            <a:normAutofit fontScale="100000" lnSpcReduction="0"/>
          </a:bodyPr>
          <a:lstStyle/>
          <a:p>
            <a:pPr marL="1028700" indent="-914400">
              <a:lnSpc>
                <a:spcPct val="120000"/>
              </a:lnSpc>
              <a:buClr>
                <a:srgbClr val="000000"/>
              </a:buClr>
              <a:buSzPts val="4000"/>
              <a:buFont typeface="Helvetica"/>
              <a:buChar char="●"/>
              <a:defRPr sz="4000">
                <a:latin typeface="CMU Sans Serif Medium"/>
                <a:ea typeface="CMU Sans Serif Medium"/>
                <a:cs typeface="CMU Sans Serif Medium"/>
                <a:sym typeface="CMU Sans Serif Medium"/>
              </a:defRPr>
            </a:pPr>
            <a:r>
              <a:t>Edges</a:t>
            </a:r>
          </a:p>
          <a:p>
            <a:pPr marL="1028700" indent="-914400">
              <a:lnSpc>
                <a:spcPct val="120000"/>
              </a:lnSpc>
              <a:buClr>
                <a:srgbClr val="000000"/>
              </a:buClr>
              <a:buSzPts val="4000"/>
              <a:buFont typeface="Helvetica"/>
              <a:buChar char="●"/>
              <a:defRPr sz="4000">
                <a:latin typeface="CMU Sans Serif Medium"/>
                <a:ea typeface="CMU Sans Serif Medium"/>
                <a:cs typeface="CMU Sans Serif Medium"/>
                <a:sym typeface="CMU Sans Serif Medium"/>
              </a:defRPr>
            </a:pPr>
            <a:r>
              <a:t>Spots</a:t>
            </a:r>
          </a:p>
        </p:txBody>
      </p:sp>
      <p:sp>
        <p:nvSpPr>
          <p:cNvPr id="390" name="Ears…"/>
          <p:cNvSpPr txBox="1"/>
          <p:nvPr/>
        </p:nvSpPr>
        <p:spPr>
          <a:xfrm>
            <a:off x="12504749" y="8841278"/>
            <a:ext cx="4062564" cy="2729243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43799" tIns="243799" rIns="243799" bIns="243799">
            <a:normAutofit fontScale="100000" lnSpcReduction="0"/>
          </a:bodyPr>
          <a:lstStyle/>
          <a:p>
            <a:pPr marL="874394" indent="-777239" defTabSz="2072640">
              <a:lnSpc>
                <a:spcPct val="120000"/>
              </a:lnSpc>
              <a:buClr>
                <a:srgbClr val="000000"/>
              </a:buClr>
              <a:buSzPts val="4000"/>
              <a:buFont typeface="Helvetica"/>
              <a:buChar char="●"/>
              <a:defRPr sz="4080">
                <a:latin typeface="CMU Sans Serif Medium"/>
                <a:ea typeface="CMU Sans Serif Medium"/>
                <a:cs typeface="CMU Sans Serif Medium"/>
                <a:sym typeface="CMU Sans Serif Medium"/>
              </a:defRPr>
            </a:pPr>
            <a:r>
              <a:t>Ears</a:t>
            </a:r>
          </a:p>
          <a:p>
            <a:pPr marL="874394" indent="-777239" defTabSz="2072640">
              <a:lnSpc>
                <a:spcPct val="120000"/>
              </a:lnSpc>
              <a:buClr>
                <a:srgbClr val="000000"/>
              </a:buClr>
              <a:buSzPts val="4000"/>
              <a:buFont typeface="Helvetica"/>
              <a:buChar char="●"/>
              <a:defRPr sz="4080">
                <a:latin typeface="CMU Sans Serif Medium"/>
                <a:ea typeface="CMU Sans Serif Medium"/>
                <a:cs typeface="CMU Sans Serif Medium"/>
                <a:sym typeface="CMU Sans Serif Medium"/>
              </a:defRPr>
            </a:pPr>
            <a:r>
              <a:t>Eyes</a:t>
            </a:r>
          </a:p>
          <a:p>
            <a:pPr marL="874394" indent="-777239" defTabSz="2072640">
              <a:lnSpc>
                <a:spcPct val="120000"/>
              </a:lnSpc>
              <a:buClr>
                <a:srgbClr val="000000"/>
              </a:buClr>
              <a:buSzPts val="4000"/>
              <a:buFont typeface="Helvetica"/>
              <a:buChar char="●"/>
              <a:defRPr sz="4080">
                <a:latin typeface="CMU Sans Serif Medium"/>
                <a:ea typeface="CMU Sans Serif Medium"/>
                <a:cs typeface="CMU Sans Serif Medium"/>
                <a:sym typeface="CMU Sans Serif Medium"/>
              </a:defRPr>
            </a:pPr>
            <a:r>
              <a:t>Nose</a:t>
            </a:r>
          </a:p>
        </p:txBody>
      </p:sp>
      <p:sp>
        <p:nvSpPr>
          <p:cNvPr id="391" name="Facial Structure"/>
          <p:cNvSpPr txBox="1"/>
          <p:nvPr/>
        </p:nvSpPr>
        <p:spPr>
          <a:xfrm>
            <a:off x="18339906" y="8841278"/>
            <a:ext cx="3835402" cy="2729243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43799" tIns="243799" rIns="243799" bIns="243799">
            <a:normAutofit fontScale="100000" lnSpcReduction="0"/>
          </a:bodyPr>
          <a:lstStyle>
            <a:lvl1pPr marL="1028700" indent="-914400">
              <a:lnSpc>
                <a:spcPct val="120000"/>
              </a:lnSpc>
              <a:buClr>
                <a:srgbClr val="000000"/>
              </a:buClr>
              <a:buSzPts val="3800"/>
              <a:buFont typeface="Helvetica"/>
              <a:buChar char="●"/>
              <a:defRPr sz="3800">
                <a:latin typeface="CMU Sans Serif Medium"/>
                <a:ea typeface="CMU Sans Serif Medium"/>
                <a:cs typeface="CMU Sans Serif Medium"/>
                <a:sym typeface="CMU Sans Serif Medium"/>
              </a:defRPr>
            </a:lvl1pPr>
          </a:lstStyle>
          <a:p>
            <a:pPr/>
            <a:r>
              <a:t>Facial Structure</a:t>
            </a:r>
          </a:p>
        </p:txBody>
      </p:sp>
      <p:sp>
        <p:nvSpPr>
          <p:cNvPr id="392" name="→"/>
          <p:cNvSpPr txBox="1"/>
          <p:nvPr/>
        </p:nvSpPr>
        <p:spPr>
          <a:xfrm>
            <a:off x="11304820" y="6649344"/>
            <a:ext cx="62230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ctr">
              <a:lnSpc>
                <a:spcPct val="115000"/>
              </a:lnSpc>
              <a:defRPr sz="4800">
                <a:latin typeface="CMU Sans Serif Bold"/>
                <a:ea typeface="CMU Sans Serif Bold"/>
                <a:cs typeface="CMU Sans Serif Bold"/>
                <a:sym typeface="CMU Sans Serif Bold"/>
              </a:defRPr>
            </a:lvl1pPr>
          </a:lstStyle>
          <a:p>
            <a:pPr/>
            <a:r>
              <a:t>→</a:t>
            </a:r>
          </a:p>
        </p:txBody>
      </p:sp>
      <p:pic>
        <p:nvPicPr>
          <p:cNvPr id="393" name="Screenshot 2020-03-15 at 18.10.48.png" descr="Screenshot 2020-03-15 at 18.10.48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593390" y="5616161"/>
            <a:ext cx="4114801" cy="2603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94" name="Screenshot 2020-03-15 at 18.10.53.png" descr="Screenshot 2020-03-15 at 18.10.53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504749" y="5616161"/>
            <a:ext cx="4038601" cy="2628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95" name="Screenshot 2020-03-15 at 18.10.58.png" descr="Screenshot 2020-03-15 at 18.10.58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8339906" y="5578061"/>
            <a:ext cx="3835401" cy="2641601"/>
          </a:xfrm>
          <a:prstGeom prst="rect">
            <a:avLst/>
          </a:prstGeom>
          <a:ln w="12700">
            <a:miter lim="400000"/>
          </a:ln>
        </p:spPr>
      </p:pic>
      <p:sp>
        <p:nvSpPr>
          <p:cNvPr id="396" name="→"/>
          <p:cNvSpPr txBox="1"/>
          <p:nvPr/>
        </p:nvSpPr>
        <p:spPr>
          <a:xfrm>
            <a:off x="5039099" y="6649344"/>
            <a:ext cx="62230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ctr">
              <a:lnSpc>
                <a:spcPct val="115000"/>
              </a:lnSpc>
              <a:defRPr sz="4800">
                <a:latin typeface="CMU Sans Serif Bold"/>
                <a:ea typeface="CMU Sans Serif Bold"/>
                <a:cs typeface="CMU Sans Serif Bold"/>
                <a:sym typeface="CMU Sans Serif Bold"/>
              </a:defRPr>
            </a:lvl1pPr>
          </a:lstStyle>
          <a:p>
            <a:pPr/>
            <a:r>
              <a:t>→</a:t>
            </a:r>
          </a:p>
        </p:txBody>
      </p:sp>
      <p:sp>
        <p:nvSpPr>
          <p:cNvPr id="397" name="→"/>
          <p:cNvSpPr txBox="1"/>
          <p:nvPr/>
        </p:nvSpPr>
        <p:spPr>
          <a:xfrm>
            <a:off x="17130478" y="6649344"/>
            <a:ext cx="62230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ctr">
              <a:lnSpc>
                <a:spcPct val="115000"/>
              </a:lnSpc>
              <a:defRPr sz="4800">
                <a:latin typeface="CMU Sans Serif Bold"/>
                <a:ea typeface="CMU Sans Serif Bold"/>
                <a:cs typeface="CMU Sans Serif Bold"/>
                <a:sym typeface="CMU Sans Serif Bold"/>
              </a:defRPr>
            </a:lvl1pPr>
          </a:lstStyle>
          <a:p>
            <a:pPr/>
            <a:r>
              <a:t>→</a:t>
            </a:r>
          </a:p>
        </p:txBody>
      </p:sp>
      <p:sp>
        <p:nvSpPr>
          <p:cNvPr id="398" name="Input"/>
          <p:cNvSpPr txBox="1"/>
          <p:nvPr/>
        </p:nvSpPr>
        <p:spPr>
          <a:xfrm>
            <a:off x="1863586" y="2995493"/>
            <a:ext cx="1777092" cy="1177250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43799" tIns="243799" rIns="243799" bIns="243799">
            <a:normAutofit fontScale="100000" lnSpcReduction="0"/>
          </a:bodyPr>
          <a:lstStyle>
            <a:lvl1pPr defTabSz="1950720">
              <a:lnSpc>
                <a:spcPct val="115000"/>
              </a:lnSpc>
              <a:defRPr sz="3840">
                <a:solidFill>
                  <a:schemeClr val="accent3">
                    <a:lumOff val="-9843"/>
                  </a:schemeClr>
                </a:solidFill>
                <a:latin typeface="CMU Sans Serif Bold"/>
                <a:ea typeface="CMU Sans Serif Bold"/>
                <a:cs typeface="CMU Sans Serif Bold"/>
                <a:sym typeface="CMU Sans Serif Bold"/>
              </a:defRPr>
            </a:lvl1pPr>
          </a:lstStyle>
          <a:p>
            <a:pPr/>
            <a:r>
              <a:t>Input</a:t>
            </a:r>
          </a:p>
        </p:txBody>
      </p:sp>
      <p:sp>
        <p:nvSpPr>
          <p:cNvPr id="399" name="Low-level"/>
          <p:cNvSpPr txBox="1"/>
          <p:nvPr/>
        </p:nvSpPr>
        <p:spPr>
          <a:xfrm>
            <a:off x="7331791" y="4172742"/>
            <a:ext cx="2593599" cy="117725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43799" tIns="243799" rIns="243799" bIns="243799">
            <a:normAutofit fontScale="100000" lnSpcReduction="0"/>
          </a:bodyPr>
          <a:lstStyle>
            <a:lvl1pPr>
              <a:lnSpc>
                <a:spcPct val="115000"/>
              </a:lnSpc>
              <a:defRPr sz="3800">
                <a:solidFill>
                  <a:srgbClr val="535353"/>
                </a:solidFill>
                <a:latin typeface="CMU Sans Serif Medium"/>
                <a:ea typeface="CMU Sans Serif Medium"/>
                <a:cs typeface="CMU Sans Serif Medium"/>
                <a:sym typeface="CMU Sans Serif Medium"/>
              </a:defRPr>
            </a:lvl1pPr>
          </a:lstStyle>
          <a:p>
            <a:pPr/>
            <a:r>
              <a:t>Low-level</a:t>
            </a:r>
          </a:p>
        </p:txBody>
      </p:sp>
      <p:sp>
        <p:nvSpPr>
          <p:cNvPr id="400" name="Mid-level"/>
          <p:cNvSpPr txBox="1"/>
          <p:nvPr/>
        </p:nvSpPr>
        <p:spPr>
          <a:xfrm>
            <a:off x="13227249" y="4172742"/>
            <a:ext cx="2593600" cy="117725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43799" tIns="243799" rIns="243799" bIns="243799">
            <a:normAutofit fontScale="100000" lnSpcReduction="0"/>
          </a:bodyPr>
          <a:lstStyle>
            <a:lvl1pPr>
              <a:lnSpc>
                <a:spcPct val="115000"/>
              </a:lnSpc>
              <a:defRPr sz="3800">
                <a:solidFill>
                  <a:srgbClr val="535353"/>
                </a:solidFill>
                <a:latin typeface="CMU Sans Serif Medium"/>
                <a:ea typeface="CMU Sans Serif Medium"/>
                <a:cs typeface="CMU Sans Serif Medium"/>
                <a:sym typeface="CMU Sans Serif Medium"/>
              </a:defRPr>
            </a:lvl1pPr>
          </a:lstStyle>
          <a:p>
            <a:pPr/>
            <a:r>
              <a:t>Mid-level</a:t>
            </a:r>
          </a:p>
        </p:txBody>
      </p:sp>
      <p:sp>
        <p:nvSpPr>
          <p:cNvPr id="401" name="High-level"/>
          <p:cNvSpPr txBox="1"/>
          <p:nvPr/>
        </p:nvSpPr>
        <p:spPr>
          <a:xfrm>
            <a:off x="18902505" y="4172742"/>
            <a:ext cx="2710204" cy="117725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43799" tIns="243799" rIns="243799" bIns="243799">
            <a:normAutofit fontScale="100000" lnSpcReduction="0"/>
          </a:bodyPr>
          <a:lstStyle>
            <a:lvl1pPr>
              <a:lnSpc>
                <a:spcPct val="115000"/>
              </a:lnSpc>
              <a:defRPr sz="3800">
                <a:solidFill>
                  <a:srgbClr val="535353"/>
                </a:solidFill>
                <a:latin typeface="CMU Sans Serif Medium"/>
                <a:ea typeface="CMU Sans Serif Medium"/>
                <a:cs typeface="CMU Sans Serif Medium"/>
                <a:sym typeface="CMU Sans Serif Medium"/>
              </a:defRPr>
            </a:lvl1pPr>
          </a:lstStyle>
          <a:p>
            <a:pPr/>
            <a:r>
              <a:t>High-level</a:t>
            </a:r>
          </a:p>
        </p:txBody>
      </p:sp>
      <p:sp>
        <p:nvSpPr>
          <p:cNvPr id="402" name="Feature Maps"/>
          <p:cNvSpPr txBox="1"/>
          <p:nvPr/>
        </p:nvSpPr>
        <p:spPr>
          <a:xfrm>
            <a:off x="12726716" y="2995493"/>
            <a:ext cx="3618629" cy="1177250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43799" tIns="243799" rIns="243799" bIns="243799">
            <a:normAutofit fontScale="100000" lnSpcReduction="0"/>
          </a:bodyPr>
          <a:lstStyle>
            <a:lvl1pPr>
              <a:lnSpc>
                <a:spcPct val="115000"/>
              </a:lnSpc>
              <a:defRPr sz="3800">
                <a:solidFill>
                  <a:srgbClr val="535353"/>
                </a:solidFill>
                <a:latin typeface="CMU Sans Serif Bold"/>
                <a:ea typeface="CMU Sans Serif Bold"/>
                <a:cs typeface="CMU Sans Serif Bold"/>
                <a:sym typeface="CMU Sans Serif Bold"/>
              </a:defRPr>
            </a:lvl1pPr>
          </a:lstStyle>
          <a:p>
            <a:pPr/>
            <a:r>
              <a:t>Feature Maps</a:t>
            </a:r>
          </a:p>
        </p:txBody>
      </p:sp>
      <p:sp>
        <p:nvSpPr>
          <p:cNvPr id="403" name="Raw Image(s)"/>
          <p:cNvSpPr txBox="1"/>
          <p:nvPr/>
        </p:nvSpPr>
        <p:spPr>
          <a:xfrm>
            <a:off x="1095052" y="4153692"/>
            <a:ext cx="3276181" cy="117725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43799" tIns="243799" rIns="243799" bIns="243799">
            <a:normAutofit fontScale="100000" lnSpcReduction="0"/>
          </a:bodyPr>
          <a:lstStyle>
            <a:lvl1pPr>
              <a:lnSpc>
                <a:spcPct val="115000"/>
              </a:lnSpc>
              <a:defRPr sz="3800">
                <a:solidFill>
                  <a:schemeClr val="accent3">
                    <a:lumOff val="-9843"/>
                  </a:schemeClr>
                </a:solidFill>
                <a:latin typeface="CMU Sans Serif Medium"/>
                <a:ea typeface="CMU Sans Serif Medium"/>
                <a:cs typeface="CMU Sans Serif Medium"/>
                <a:sym typeface="CMU Sans Serif Medium"/>
              </a:defRPr>
            </a:lvl1pPr>
          </a:lstStyle>
          <a:p>
            <a:pPr/>
            <a:r>
              <a:t>Raw Image(s)</a:t>
            </a:r>
          </a:p>
        </p:txBody>
      </p:sp>
      <p:sp>
        <p:nvSpPr>
          <p:cNvPr id="404" name="Convolutional Neural Networks (CNNs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145791">
              <a:defRPr sz="7040"/>
            </a:lvl1pPr>
          </a:lstStyle>
          <a:p>
            <a:pPr/>
            <a:r>
              <a:t>Convolutional Neural Networks (CNNs)</a:t>
            </a:r>
          </a:p>
        </p:txBody>
      </p:sp>
      <p:grpSp>
        <p:nvGrpSpPr>
          <p:cNvPr id="410" name="Group"/>
          <p:cNvGrpSpPr/>
          <p:nvPr/>
        </p:nvGrpSpPr>
        <p:grpSpPr>
          <a:xfrm>
            <a:off x="2615462" y="10927837"/>
            <a:ext cx="905070" cy="919401"/>
            <a:chOff x="0" y="0"/>
            <a:chExt cx="905069" cy="919399"/>
          </a:xfrm>
        </p:grpSpPr>
        <p:sp>
          <p:nvSpPr>
            <p:cNvPr id="405" name="Group"/>
            <p:cNvSpPr/>
            <p:nvPr/>
          </p:nvSpPr>
          <p:spPr>
            <a:xfrm>
              <a:off x="12238" y="0"/>
              <a:ext cx="440297" cy="459700"/>
            </a:xfrm>
            <a:prstGeom prst="rect">
              <a:avLst/>
            </a:prstGeom>
            <a:solidFill>
              <a:srgbClr val="A7A7A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406" name="Group"/>
            <p:cNvSpPr/>
            <p:nvPr/>
          </p:nvSpPr>
          <p:spPr>
            <a:xfrm>
              <a:off x="452534" y="0"/>
              <a:ext cx="440297" cy="459700"/>
            </a:xfrm>
            <a:prstGeom prst="rect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407" name="Group"/>
            <p:cNvSpPr/>
            <p:nvPr/>
          </p:nvSpPr>
          <p:spPr>
            <a:xfrm>
              <a:off x="452534" y="459700"/>
              <a:ext cx="440297" cy="459700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408" name="Group"/>
            <p:cNvSpPr/>
            <p:nvPr/>
          </p:nvSpPr>
          <p:spPr>
            <a:xfrm>
              <a:off x="12238" y="459700"/>
              <a:ext cx="440297" cy="459700"/>
            </a:xfrm>
            <a:prstGeom prst="rect">
              <a:avLst/>
            </a:prstGeom>
            <a:solidFill>
              <a:srgbClr val="53535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409" name="Group"/>
            <p:cNvSpPr/>
            <p:nvPr/>
          </p:nvSpPr>
          <p:spPr>
            <a:xfrm>
              <a:off x="0" y="0"/>
              <a:ext cx="905070" cy="919400"/>
            </a:xfrm>
            <a:prstGeom prst="rect">
              <a:avLst/>
            </a:prstGeom>
            <a:noFill/>
            <a:ln w="63500" cap="flat">
              <a:solidFill>
                <a:schemeClr val="accent5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</p:grpSp>
      <p:sp>
        <p:nvSpPr>
          <p:cNvPr id="411" name="Filters"/>
          <p:cNvSpPr txBox="1"/>
          <p:nvPr/>
        </p:nvSpPr>
        <p:spPr>
          <a:xfrm>
            <a:off x="1676257" y="12104390"/>
            <a:ext cx="1878411" cy="1177250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43799" tIns="243799" rIns="243799" bIns="243799">
            <a:normAutofit fontScale="100000" lnSpcReduction="0"/>
          </a:bodyPr>
          <a:lstStyle>
            <a:lvl1pPr defTabSz="1950720">
              <a:lnSpc>
                <a:spcPct val="115000"/>
              </a:lnSpc>
              <a:defRPr sz="3840">
                <a:solidFill>
                  <a:schemeClr val="accent5">
                    <a:lumOff val="-9490"/>
                  </a:schemeClr>
                </a:solidFill>
                <a:latin typeface="CMU Sans Serif Bold"/>
                <a:ea typeface="CMU Sans Serif Bold"/>
                <a:cs typeface="CMU Sans Serif Bold"/>
                <a:sym typeface="CMU Sans Serif Bold"/>
              </a:defRPr>
            </a:lvl1pPr>
          </a:lstStyle>
          <a:p>
            <a:pPr/>
            <a:r>
              <a:t>Filters</a:t>
            </a:r>
          </a:p>
        </p:txBody>
      </p:sp>
      <p:grpSp>
        <p:nvGrpSpPr>
          <p:cNvPr id="417" name="Group"/>
          <p:cNvGrpSpPr/>
          <p:nvPr/>
        </p:nvGrpSpPr>
        <p:grpSpPr>
          <a:xfrm>
            <a:off x="1340306" y="10927837"/>
            <a:ext cx="905070" cy="919401"/>
            <a:chOff x="0" y="0"/>
            <a:chExt cx="905069" cy="919399"/>
          </a:xfrm>
        </p:grpSpPr>
        <p:sp>
          <p:nvSpPr>
            <p:cNvPr id="412" name="Group"/>
            <p:cNvSpPr/>
            <p:nvPr/>
          </p:nvSpPr>
          <p:spPr>
            <a:xfrm>
              <a:off x="12238" y="0"/>
              <a:ext cx="440297" cy="459700"/>
            </a:xfrm>
            <a:prstGeom prst="rect">
              <a:avLst/>
            </a:prstGeom>
            <a:solidFill>
              <a:schemeClr val="accent2">
                <a:lumOff val="7058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413" name="Group"/>
            <p:cNvSpPr/>
            <p:nvPr/>
          </p:nvSpPr>
          <p:spPr>
            <a:xfrm>
              <a:off x="452534" y="0"/>
              <a:ext cx="440296" cy="459700"/>
            </a:xfrm>
            <a:prstGeom prst="rect">
              <a:avLst/>
            </a:prstGeom>
            <a:solidFill>
              <a:srgbClr val="53535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414" name="Group"/>
            <p:cNvSpPr/>
            <p:nvPr/>
          </p:nvSpPr>
          <p:spPr>
            <a:xfrm>
              <a:off x="452534" y="459700"/>
              <a:ext cx="440296" cy="459700"/>
            </a:xfrm>
            <a:prstGeom prst="rect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415" name="Group"/>
            <p:cNvSpPr/>
            <p:nvPr/>
          </p:nvSpPr>
          <p:spPr>
            <a:xfrm>
              <a:off x="12238" y="459700"/>
              <a:ext cx="440297" cy="459700"/>
            </a:xfrm>
            <a:prstGeom prst="rect">
              <a:avLst/>
            </a:prstGeom>
            <a:solidFill>
              <a:srgbClr val="DDDDDD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416" name="Group"/>
            <p:cNvSpPr/>
            <p:nvPr/>
          </p:nvSpPr>
          <p:spPr>
            <a:xfrm>
              <a:off x="0" y="0"/>
              <a:ext cx="905070" cy="919400"/>
            </a:xfrm>
            <a:prstGeom prst="rect">
              <a:avLst/>
            </a:prstGeom>
            <a:noFill/>
            <a:ln w="63500" cap="flat">
              <a:solidFill>
                <a:schemeClr val="accent5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</p:grpSp>
      <p:sp>
        <p:nvSpPr>
          <p:cNvPr id="418" name="…"/>
          <p:cNvSpPr txBox="1"/>
          <p:nvPr/>
        </p:nvSpPr>
        <p:spPr>
          <a:xfrm>
            <a:off x="3719368" y="10927837"/>
            <a:ext cx="813221" cy="91940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43799" tIns="243799" rIns="243799" bIns="243799">
            <a:normAutofit fontScale="100000" lnSpcReduction="0"/>
          </a:bodyPr>
          <a:lstStyle>
            <a:lvl1pPr defTabSz="975360">
              <a:lnSpc>
                <a:spcPct val="115000"/>
              </a:lnSpc>
              <a:defRPr sz="2440">
                <a:solidFill>
                  <a:schemeClr val="accent5">
                    <a:lumOff val="-9490"/>
                  </a:schemeClr>
                </a:solidFill>
                <a:latin typeface="CMU Sans Serif Bold"/>
                <a:ea typeface="CMU Sans Serif Bold"/>
                <a:cs typeface="CMU Sans Serif Bold"/>
                <a:sym typeface="CMU Sans Serif Bold"/>
              </a:defRPr>
            </a:lvl1pPr>
          </a:lstStyle>
          <a:p>
            <a:pPr/>
            <a:r>
              <a:t>…</a:t>
            </a:r>
          </a:p>
        </p:txBody>
      </p:sp>
      <p:grpSp>
        <p:nvGrpSpPr>
          <p:cNvPr id="421" name="Group"/>
          <p:cNvGrpSpPr/>
          <p:nvPr/>
        </p:nvGrpSpPr>
        <p:grpSpPr>
          <a:xfrm>
            <a:off x="1359296" y="5538623"/>
            <a:ext cx="2785672" cy="2251639"/>
            <a:chOff x="0" y="0"/>
            <a:chExt cx="2785671" cy="2251637"/>
          </a:xfrm>
        </p:grpSpPr>
        <p:sp>
          <p:nvSpPr>
            <p:cNvPr id="419" name="Group"/>
            <p:cNvSpPr/>
            <p:nvPr/>
          </p:nvSpPr>
          <p:spPr>
            <a:xfrm>
              <a:off x="0" y="0"/>
              <a:ext cx="2785672" cy="2251638"/>
            </a:xfrm>
            <a:prstGeom prst="rect">
              <a:avLst/>
            </a:prstGeom>
            <a:solidFill>
              <a:schemeClr val="accent3">
                <a:satOff val="-3088"/>
                <a:lumOff val="25392"/>
              </a:schemeClr>
            </a:solidFill>
            <a:ln w="63500" cap="flat">
              <a:solidFill>
                <a:schemeClr val="accent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pic>
          <p:nvPicPr>
            <p:cNvPr id="420" name="imgonline-com-ua-BlackWhite-7fYeQwRmi77r8UaG.png" descr="imgonline-com-ua-BlackWhite-7fYeQwRmi77r8UaG.png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0" t="5342" r="0" b="10726"/>
            <a:stretch>
              <a:fillRect/>
            </a:stretch>
          </p:blipFill>
          <p:spPr>
            <a:xfrm>
              <a:off x="96046" y="89379"/>
              <a:ext cx="2593600" cy="207287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424" name="Group"/>
          <p:cNvGrpSpPr/>
          <p:nvPr/>
        </p:nvGrpSpPr>
        <p:grpSpPr>
          <a:xfrm>
            <a:off x="1340306" y="7997942"/>
            <a:ext cx="2785673" cy="2251638"/>
            <a:chOff x="0" y="0"/>
            <a:chExt cx="2785671" cy="2251637"/>
          </a:xfrm>
        </p:grpSpPr>
        <p:sp>
          <p:nvSpPr>
            <p:cNvPr id="422" name="Group"/>
            <p:cNvSpPr/>
            <p:nvPr/>
          </p:nvSpPr>
          <p:spPr>
            <a:xfrm>
              <a:off x="0" y="0"/>
              <a:ext cx="2785672" cy="2251638"/>
            </a:xfrm>
            <a:prstGeom prst="rect">
              <a:avLst/>
            </a:prstGeom>
            <a:solidFill>
              <a:schemeClr val="accent4">
                <a:lumOff val="17549"/>
              </a:schemeClr>
            </a:solidFill>
            <a:ln w="63500" cap="flat">
              <a:solidFill>
                <a:schemeClr val="accent4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pic>
          <p:nvPicPr>
            <p:cNvPr id="423" name="imgonline-com-ua-BlackWhite-CWwR2g2C3lq.png" descr="imgonline-com-ua-BlackWhite-CWwR2g2C3lq.png"/>
            <p:cNvPicPr>
              <a:picLocks noChangeAspect="1"/>
            </p:cNvPicPr>
            <p:nvPr/>
          </p:nvPicPr>
          <p:blipFill>
            <a:blip r:embed="rId7">
              <a:extLst/>
            </a:blip>
            <a:srcRect l="16255" t="13724" r="16255" b="42217"/>
            <a:stretch>
              <a:fillRect/>
            </a:stretch>
          </p:blipFill>
          <p:spPr>
            <a:xfrm>
              <a:off x="96046" y="67552"/>
              <a:ext cx="2593615" cy="211641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91" grpId="3"/>
      <p:bldP build="whole" bldLvl="1" animBg="1" rev="0" advAuto="0" spid="390" grpId="2"/>
      <p:bldP build="whole" bldLvl="1" animBg="1" rev="0" advAuto="0" spid="389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Slide Number"/>
          <p:cNvSpPr txBox="1"/>
          <p:nvPr>
            <p:ph type="sldNum" sz="quarter" idx="2"/>
          </p:nvPr>
        </p:nvSpPr>
        <p:spPr>
          <a:xfrm>
            <a:off x="22458447" y="12362239"/>
            <a:ext cx="830501" cy="919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29" name="→"/>
          <p:cNvSpPr txBox="1"/>
          <p:nvPr/>
        </p:nvSpPr>
        <p:spPr>
          <a:xfrm>
            <a:off x="8799241" y="6649344"/>
            <a:ext cx="62230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ctr">
              <a:lnSpc>
                <a:spcPct val="115000"/>
              </a:lnSpc>
              <a:defRPr sz="4800">
                <a:latin typeface="CMU Sans Serif Bold"/>
                <a:ea typeface="CMU Sans Serif Bold"/>
                <a:cs typeface="CMU Sans Serif Bold"/>
                <a:sym typeface="CMU Sans Serif Bold"/>
              </a:defRPr>
            </a:lvl1pPr>
          </a:lstStyle>
          <a:p>
            <a:pPr/>
            <a:r>
              <a:t>→</a:t>
            </a:r>
          </a:p>
        </p:txBody>
      </p:sp>
      <p:sp>
        <p:nvSpPr>
          <p:cNvPr id="430" name="→"/>
          <p:cNvSpPr txBox="1"/>
          <p:nvPr/>
        </p:nvSpPr>
        <p:spPr>
          <a:xfrm>
            <a:off x="5039099" y="6649344"/>
            <a:ext cx="62230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ctr">
              <a:lnSpc>
                <a:spcPct val="115000"/>
              </a:lnSpc>
              <a:defRPr sz="4800">
                <a:latin typeface="CMU Sans Serif Bold"/>
                <a:ea typeface="CMU Sans Serif Bold"/>
                <a:cs typeface="CMU Sans Serif Bold"/>
                <a:sym typeface="CMU Sans Serif Bold"/>
              </a:defRPr>
            </a:lvl1pPr>
          </a:lstStyle>
          <a:p>
            <a:pPr/>
            <a:r>
              <a:t>→</a:t>
            </a:r>
          </a:p>
        </p:txBody>
      </p:sp>
      <p:sp>
        <p:nvSpPr>
          <p:cNvPr id="431" name="→"/>
          <p:cNvSpPr txBox="1"/>
          <p:nvPr/>
        </p:nvSpPr>
        <p:spPr>
          <a:xfrm>
            <a:off x="12191999" y="6661308"/>
            <a:ext cx="62230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ctr">
              <a:lnSpc>
                <a:spcPct val="115000"/>
              </a:lnSpc>
              <a:defRPr sz="4800">
                <a:latin typeface="CMU Sans Serif Bold"/>
                <a:ea typeface="CMU Sans Serif Bold"/>
                <a:cs typeface="CMU Sans Serif Bold"/>
                <a:sym typeface="CMU Sans Serif Bold"/>
              </a:defRPr>
            </a:lvl1pPr>
          </a:lstStyle>
          <a:p>
            <a:pPr/>
            <a:r>
              <a:t>→</a:t>
            </a:r>
          </a:p>
        </p:txBody>
      </p:sp>
      <p:sp>
        <p:nvSpPr>
          <p:cNvPr id="432" name="Input"/>
          <p:cNvSpPr txBox="1"/>
          <p:nvPr/>
        </p:nvSpPr>
        <p:spPr>
          <a:xfrm>
            <a:off x="1913302" y="4417274"/>
            <a:ext cx="1777091" cy="117725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43799" tIns="243799" rIns="243799" bIns="243799">
            <a:normAutofit fontScale="100000" lnSpcReduction="0"/>
          </a:bodyPr>
          <a:lstStyle>
            <a:lvl1pPr defTabSz="1950720">
              <a:lnSpc>
                <a:spcPct val="115000"/>
              </a:lnSpc>
              <a:defRPr sz="3840">
                <a:solidFill>
                  <a:schemeClr val="accent3">
                    <a:lumOff val="-9843"/>
                  </a:schemeClr>
                </a:solidFill>
                <a:latin typeface="CMU Sans Serif Bold"/>
                <a:ea typeface="CMU Sans Serif Bold"/>
                <a:cs typeface="CMU Sans Serif Bold"/>
                <a:sym typeface="CMU Sans Serif Bold"/>
              </a:defRPr>
            </a:lvl1pPr>
          </a:lstStyle>
          <a:p>
            <a:pPr/>
            <a:r>
              <a:t>Input</a:t>
            </a:r>
          </a:p>
        </p:txBody>
      </p:sp>
      <p:sp>
        <p:nvSpPr>
          <p:cNvPr id="433" name="Low-level"/>
          <p:cNvSpPr txBox="1"/>
          <p:nvPr/>
        </p:nvSpPr>
        <p:spPr>
          <a:xfrm>
            <a:off x="5935265" y="6428283"/>
            <a:ext cx="2593599" cy="1177250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43799" tIns="243799" rIns="243799" bIns="243799">
            <a:normAutofit fontScale="100000" lnSpcReduction="0"/>
          </a:bodyPr>
          <a:lstStyle>
            <a:lvl1pPr>
              <a:lnSpc>
                <a:spcPct val="115000"/>
              </a:lnSpc>
              <a:defRPr sz="3800">
                <a:solidFill>
                  <a:srgbClr val="535353"/>
                </a:solidFill>
                <a:latin typeface="CMU Sans Serif Medium"/>
                <a:ea typeface="CMU Sans Serif Medium"/>
                <a:cs typeface="CMU Sans Serif Medium"/>
                <a:sym typeface="CMU Sans Serif Medium"/>
              </a:defRPr>
            </a:lvl1pPr>
          </a:lstStyle>
          <a:p>
            <a:pPr/>
            <a:r>
              <a:t>Low-level</a:t>
            </a:r>
          </a:p>
        </p:txBody>
      </p:sp>
      <p:sp>
        <p:nvSpPr>
          <p:cNvPr id="434" name="Mid-level"/>
          <p:cNvSpPr txBox="1"/>
          <p:nvPr/>
        </p:nvSpPr>
        <p:spPr>
          <a:xfrm>
            <a:off x="9691918" y="6428283"/>
            <a:ext cx="2593599" cy="1177250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43799" tIns="243799" rIns="243799" bIns="243799">
            <a:normAutofit fontScale="100000" lnSpcReduction="0"/>
          </a:bodyPr>
          <a:lstStyle>
            <a:lvl1pPr>
              <a:lnSpc>
                <a:spcPct val="115000"/>
              </a:lnSpc>
              <a:defRPr sz="3800">
                <a:solidFill>
                  <a:srgbClr val="535353"/>
                </a:solidFill>
                <a:latin typeface="CMU Sans Serif Medium"/>
                <a:ea typeface="CMU Sans Serif Medium"/>
                <a:cs typeface="CMU Sans Serif Medium"/>
                <a:sym typeface="CMU Sans Serif Medium"/>
              </a:defRPr>
            </a:lvl1pPr>
          </a:lstStyle>
          <a:p>
            <a:pPr/>
            <a:r>
              <a:t>Mid-level</a:t>
            </a:r>
          </a:p>
        </p:txBody>
      </p:sp>
      <p:sp>
        <p:nvSpPr>
          <p:cNvPr id="435" name="High-level"/>
          <p:cNvSpPr txBox="1"/>
          <p:nvPr/>
        </p:nvSpPr>
        <p:spPr>
          <a:xfrm>
            <a:off x="13180928" y="6428283"/>
            <a:ext cx="2710205" cy="1177250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43799" tIns="243799" rIns="243799" bIns="243799">
            <a:normAutofit fontScale="100000" lnSpcReduction="0"/>
          </a:bodyPr>
          <a:lstStyle>
            <a:lvl1pPr>
              <a:lnSpc>
                <a:spcPct val="115000"/>
              </a:lnSpc>
              <a:defRPr sz="3800">
                <a:solidFill>
                  <a:srgbClr val="535353"/>
                </a:solidFill>
                <a:latin typeface="CMU Sans Serif Medium"/>
                <a:ea typeface="CMU Sans Serif Medium"/>
                <a:cs typeface="CMU Sans Serif Medium"/>
                <a:sym typeface="CMU Sans Serif Medium"/>
              </a:defRPr>
            </a:lvl1pPr>
          </a:lstStyle>
          <a:p>
            <a:pPr/>
            <a:r>
              <a:t>High-level</a:t>
            </a:r>
          </a:p>
        </p:txBody>
      </p:sp>
      <p:sp>
        <p:nvSpPr>
          <p:cNvPr id="436" name="Feature Maps"/>
          <p:cNvSpPr txBox="1"/>
          <p:nvPr/>
        </p:nvSpPr>
        <p:spPr>
          <a:xfrm>
            <a:off x="9421541" y="4417274"/>
            <a:ext cx="3618629" cy="117725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43799" tIns="243799" rIns="243799" bIns="243799">
            <a:normAutofit fontScale="100000" lnSpcReduction="0"/>
          </a:bodyPr>
          <a:lstStyle>
            <a:lvl1pPr>
              <a:lnSpc>
                <a:spcPct val="115000"/>
              </a:lnSpc>
              <a:defRPr sz="3800">
                <a:solidFill>
                  <a:srgbClr val="535353"/>
                </a:solidFill>
                <a:latin typeface="CMU Sans Serif Bold"/>
                <a:ea typeface="CMU Sans Serif Bold"/>
                <a:cs typeface="CMU Sans Serif Bold"/>
                <a:sym typeface="CMU Sans Serif Bold"/>
              </a:defRPr>
            </a:lvl1pPr>
          </a:lstStyle>
          <a:p>
            <a:pPr/>
            <a:r>
              <a:t>Feature Maps</a:t>
            </a:r>
          </a:p>
        </p:txBody>
      </p:sp>
      <p:sp>
        <p:nvSpPr>
          <p:cNvPr id="437" name="Convolutional Neural Networks (CNNs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145791">
              <a:defRPr sz="7040"/>
            </a:lvl1pPr>
          </a:lstStyle>
          <a:p>
            <a:pPr/>
            <a:r>
              <a:t>Convolutional Neural Networks (CNNs)</a:t>
            </a:r>
          </a:p>
        </p:txBody>
      </p:sp>
      <p:grpSp>
        <p:nvGrpSpPr>
          <p:cNvPr id="452" name="Group"/>
          <p:cNvGrpSpPr/>
          <p:nvPr/>
        </p:nvGrpSpPr>
        <p:grpSpPr>
          <a:xfrm>
            <a:off x="1095052" y="10074795"/>
            <a:ext cx="3607842" cy="2353803"/>
            <a:chOff x="0" y="0"/>
            <a:chExt cx="3607841" cy="2353802"/>
          </a:xfrm>
        </p:grpSpPr>
        <p:grpSp>
          <p:nvGrpSpPr>
            <p:cNvPr id="443" name="Group"/>
            <p:cNvGrpSpPr/>
            <p:nvPr/>
          </p:nvGrpSpPr>
          <p:grpSpPr>
            <a:xfrm>
              <a:off x="1398393" y="0"/>
              <a:ext cx="905070" cy="919400"/>
              <a:chOff x="0" y="0"/>
              <a:chExt cx="905069" cy="919399"/>
            </a:xfrm>
          </p:grpSpPr>
          <p:sp>
            <p:nvSpPr>
              <p:cNvPr id="438" name="Group"/>
              <p:cNvSpPr/>
              <p:nvPr/>
            </p:nvSpPr>
            <p:spPr>
              <a:xfrm>
                <a:off x="12238" y="0"/>
                <a:ext cx="440297" cy="459700"/>
              </a:xfrm>
              <a:prstGeom prst="rect">
                <a:avLst/>
              </a:prstGeom>
              <a:solidFill>
                <a:srgbClr val="A7A7A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439" name="Group"/>
              <p:cNvSpPr/>
              <p:nvPr/>
            </p:nvSpPr>
            <p:spPr>
              <a:xfrm>
                <a:off x="452534" y="0"/>
                <a:ext cx="440297" cy="459700"/>
              </a:xfrm>
              <a:prstGeom prst="rect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440" name="Group"/>
              <p:cNvSpPr/>
              <p:nvPr/>
            </p:nvSpPr>
            <p:spPr>
              <a:xfrm>
                <a:off x="452534" y="459700"/>
                <a:ext cx="440297" cy="459700"/>
              </a:xfrm>
              <a:prstGeom prst="rect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441" name="Group"/>
              <p:cNvSpPr/>
              <p:nvPr/>
            </p:nvSpPr>
            <p:spPr>
              <a:xfrm>
                <a:off x="12238" y="459700"/>
                <a:ext cx="440297" cy="459700"/>
              </a:xfrm>
              <a:prstGeom prst="rect">
                <a:avLst/>
              </a:prstGeom>
              <a:solidFill>
                <a:srgbClr val="53535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442" name="Group"/>
              <p:cNvSpPr/>
              <p:nvPr/>
            </p:nvSpPr>
            <p:spPr>
              <a:xfrm>
                <a:off x="0" y="0"/>
                <a:ext cx="905070" cy="919400"/>
              </a:xfrm>
              <a:prstGeom prst="rect">
                <a:avLst/>
              </a:prstGeom>
              <a:noFill/>
              <a:ln w="63500" cap="flat">
                <a:solidFill>
                  <a:schemeClr val="accent5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/>
              </a:p>
            </p:txBody>
          </p:sp>
        </p:grpSp>
        <p:sp>
          <p:nvSpPr>
            <p:cNvPr id="444" name="Filters"/>
            <p:cNvSpPr txBox="1"/>
            <p:nvPr/>
          </p:nvSpPr>
          <p:spPr>
            <a:xfrm>
              <a:off x="716929" y="1176552"/>
              <a:ext cx="1878412" cy="1177251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43799" tIns="243799" rIns="243799" bIns="243799" numCol="1" anchor="t">
              <a:normAutofit fontScale="100000" lnSpcReduction="0"/>
            </a:bodyPr>
            <a:lstStyle>
              <a:lvl1pPr defTabSz="1950720">
                <a:lnSpc>
                  <a:spcPct val="115000"/>
                </a:lnSpc>
                <a:defRPr sz="3840">
                  <a:solidFill>
                    <a:schemeClr val="accent5">
                      <a:lumOff val="-9490"/>
                    </a:schemeClr>
                  </a:solidFill>
                  <a:latin typeface="CMU Sans Serif Bold"/>
                  <a:ea typeface="CMU Sans Serif Bold"/>
                  <a:cs typeface="CMU Sans Serif Bold"/>
                  <a:sym typeface="CMU Sans Serif Bold"/>
                </a:defRPr>
              </a:lvl1pPr>
            </a:lstStyle>
            <a:p>
              <a:pPr/>
              <a:r>
                <a:t>Filters</a:t>
              </a:r>
            </a:p>
          </p:txBody>
        </p:sp>
        <p:grpSp>
          <p:nvGrpSpPr>
            <p:cNvPr id="450" name="Group"/>
            <p:cNvGrpSpPr/>
            <p:nvPr/>
          </p:nvGrpSpPr>
          <p:grpSpPr>
            <a:xfrm>
              <a:off x="0" y="0"/>
              <a:ext cx="905070" cy="919400"/>
              <a:chOff x="0" y="0"/>
              <a:chExt cx="905069" cy="919399"/>
            </a:xfrm>
          </p:grpSpPr>
          <p:sp>
            <p:nvSpPr>
              <p:cNvPr id="445" name="Group"/>
              <p:cNvSpPr/>
              <p:nvPr/>
            </p:nvSpPr>
            <p:spPr>
              <a:xfrm>
                <a:off x="12238" y="0"/>
                <a:ext cx="440297" cy="459700"/>
              </a:xfrm>
              <a:prstGeom prst="rect">
                <a:avLst/>
              </a:prstGeom>
              <a:solidFill>
                <a:schemeClr val="accent2">
                  <a:lumOff val="7058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446" name="Group"/>
              <p:cNvSpPr/>
              <p:nvPr/>
            </p:nvSpPr>
            <p:spPr>
              <a:xfrm>
                <a:off x="452534" y="0"/>
                <a:ext cx="440296" cy="459700"/>
              </a:xfrm>
              <a:prstGeom prst="rect">
                <a:avLst/>
              </a:prstGeom>
              <a:solidFill>
                <a:srgbClr val="53535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447" name="Group"/>
              <p:cNvSpPr/>
              <p:nvPr/>
            </p:nvSpPr>
            <p:spPr>
              <a:xfrm>
                <a:off x="452534" y="459700"/>
                <a:ext cx="440296" cy="459700"/>
              </a:xfrm>
              <a:prstGeom prst="rect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448" name="Group"/>
              <p:cNvSpPr/>
              <p:nvPr/>
            </p:nvSpPr>
            <p:spPr>
              <a:xfrm>
                <a:off x="12238" y="459700"/>
                <a:ext cx="440297" cy="459700"/>
              </a:xfrm>
              <a:prstGeom prst="rect">
                <a:avLst/>
              </a:prstGeom>
              <a:solidFill>
                <a:srgbClr val="DDDDD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449" name="Group"/>
              <p:cNvSpPr/>
              <p:nvPr/>
            </p:nvSpPr>
            <p:spPr>
              <a:xfrm>
                <a:off x="0" y="0"/>
                <a:ext cx="905070" cy="919400"/>
              </a:xfrm>
              <a:prstGeom prst="rect">
                <a:avLst/>
              </a:prstGeom>
              <a:noFill/>
              <a:ln w="63500" cap="flat">
                <a:solidFill>
                  <a:schemeClr val="accent5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/>
              </a:p>
            </p:txBody>
          </p:sp>
        </p:grpSp>
        <p:sp>
          <p:nvSpPr>
            <p:cNvPr id="451" name="…"/>
            <p:cNvSpPr txBox="1"/>
            <p:nvPr/>
          </p:nvSpPr>
          <p:spPr>
            <a:xfrm>
              <a:off x="2794621" y="0"/>
              <a:ext cx="813221" cy="919400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43799" tIns="243799" rIns="243799" bIns="243799" numCol="1" anchor="t">
              <a:normAutofit fontScale="100000" lnSpcReduction="0"/>
            </a:bodyPr>
            <a:lstStyle>
              <a:lvl1pPr defTabSz="975360">
                <a:lnSpc>
                  <a:spcPct val="115000"/>
                </a:lnSpc>
                <a:defRPr sz="2440">
                  <a:solidFill>
                    <a:schemeClr val="accent5">
                      <a:lumOff val="-9490"/>
                    </a:schemeClr>
                  </a:solidFill>
                  <a:latin typeface="CMU Sans Serif Bold"/>
                  <a:ea typeface="CMU Sans Serif Bold"/>
                  <a:cs typeface="CMU Sans Serif Bold"/>
                  <a:sym typeface="CMU Sans Serif Bold"/>
                </a:defRPr>
              </a:lvl1pPr>
            </a:lstStyle>
            <a:p>
              <a:pPr/>
              <a:r>
                <a:t>…</a:t>
              </a:r>
            </a:p>
          </p:txBody>
        </p:sp>
      </p:grpSp>
      <p:grpSp>
        <p:nvGrpSpPr>
          <p:cNvPr id="455" name="Group"/>
          <p:cNvGrpSpPr/>
          <p:nvPr/>
        </p:nvGrpSpPr>
        <p:grpSpPr>
          <a:xfrm>
            <a:off x="1410465" y="5594524"/>
            <a:ext cx="2681445" cy="3555969"/>
            <a:chOff x="0" y="0"/>
            <a:chExt cx="2681444" cy="3555968"/>
          </a:xfrm>
        </p:grpSpPr>
        <p:sp>
          <p:nvSpPr>
            <p:cNvPr id="453" name="Group"/>
            <p:cNvSpPr/>
            <p:nvPr/>
          </p:nvSpPr>
          <p:spPr>
            <a:xfrm>
              <a:off x="0" y="0"/>
              <a:ext cx="2681445" cy="3555969"/>
            </a:xfrm>
            <a:prstGeom prst="rect">
              <a:avLst/>
            </a:prstGeom>
            <a:solidFill>
              <a:schemeClr val="accent3">
                <a:satOff val="-3088"/>
                <a:lumOff val="25392"/>
              </a:schemeClr>
            </a:solidFill>
            <a:ln w="63500" cap="flat">
              <a:solidFill>
                <a:schemeClr val="accent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pic>
          <p:nvPicPr>
            <p:cNvPr id="454" name="imgonline-com-ua-BlackWhite-8yXSUmBq8mHCIhjf.png" descr="imgonline-com-ua-BlackWhite-8yXSUmBq8mHCIhjf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85008" y="102299"/>
              <a:ext cx="2473449" cy="335137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456" name="→"/>
          <p:cNvSpPr txBox="1"/>
          <p:nvPr/>
        </p:nvSpPr>
        <p:spPr>
          <a:xfrm>
            <a:off x="15891132" y="6649344"/>
            <a:ext cx="62230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ctr">
              <a:lnSpc>
                <a:spcPct val="115000"/>
              </a:lnSpc>
              <a:defRPr sz="4800">
                <a:latin typeface="CMU Sans Serif Bold"/>
                <a:ea typeface="CMU Sans Serif Bold"/>
                <a:cs typeface="CMU Sans Serif Bold"/>
                <a:sym typeface="CMU Sans Serif Bold"/>
              </a:defRPr>
            </a:lvl1pPr>
          </a:lstStyle>
          <a:p>
            <a:pPr/>
            <a:r>
              <a:t>→</a:t>
            </a:r>
          </a:p>
        </p:txBody>
      </p:sp>
      <p:grpSp>
        <p:nvGrpSpPr>
          <p:cNvPr id="468" name="Group"/>
          <p:cNvGrpSpPr/>
          <p:nvPr/>
        </p:nvGrpSpPr>
        <p:grpSpPr>
          <a:xfrm>
            <a:off x="17894158" y="3495640"/>
            <a:ext cx="4022943" cy="8341693"/>
            <a:chOff x="0" y="0"/>
            <a:chExt cx="4022942" cy="8341692"/>
          </a:xfrm>
        </p:grpSpPr>
        <p:sp>
          <p:nvSpPr>
            <p:cNvPr id="457" name="Rectangle"/>
            <p:cNvSpPr/>
            <p:nvPr/>
          </p:nvSpPr>
          <p:spPr>
            <a:xfrm>
              <a:off x="0" y="1177249"/>
              <a:ext cx="1695054" cy="3486861"/>
            </a:xfrm>
            <a:prstGeom prst="rect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58" name="Rectangle"/>
            <p:cNvSpPr/>
            <p:nvPr/>
          </p:nvSpPr>
          <p:spPr>
            <a:xfrm>
              <a:off x="2327888" y="3329390"/>
              <a:ext cx="1695055" cy="1334720"/>
            </a:xfrm>
            <a:prstGeom prst="rect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grpSp>
          <p:nvGrpSpPr>
            <p:cNvPr id="461" name="Group"/>
            <p:cNvGrpSpPr/>
            <p:nvPr/>
          </p:nvGrpSpPr>
          <p:grpSpPr>
            <a:xfrm>
              <a:off x="21885" y="5246917"/>
              <a:ext cx="1651282" cy="1334719"/>
              <a:chOff x="0" y="0"/>
              <a:chExt cx="1651280" cy="1334718"/>
            </a:xfrm>
          </p:grpSpPr>
          <p:sp>
            <p:nvSpPr>
              <p:cNvPr id="459" name="Group"/>
              <p:cNvSpPr/>
              <p:nvPr/>
            </p:nvSpPr>
            <p:spPr>
              <a:xfrm>
                <a:off x="0" y="0"/>
                <a:ext cx="1651281" cy="1334719"/>
              </a:xfrm>
              <a:prstGeom prst="rect">
                <a:avLst/>
              </a:prstGeom>
              <a:solidFill>
                <a:schemeClr val="accent3">
                  <a:satOff val="-3088"/>
                  <a:lumOff val="25392"/>
                </a:schemeClr>
              </a:solidFill>
              <a:ln w="63500" cap="flat">
                <a:solidFill>
                  <a:schemeClr val="accent3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/>
              </a:p>
            </p:txBody>
          </p:sp>
          <p:pic>
            <p:nvPicPr>
              <p:cNvPr id="460" name="imgonline-com-ua-BlackWhite-7fYeQwRmi77r8UaG.png" descr="imgonline-com-ua-BlackWhite-7fYeQwRmi77r8UaG.png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rcRect l="0" t="5342" r="0" b="10726"/>
              <a:stretch>
                <a:fillRect/>
              </a:stretch>
            </p:blipFill>
            <p:spPr>
              <a:xfrm>
                <a:off x="56934" y="52982"/>
                <a:ext cx="1537425" cy="122875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464" name="Group"/>
            <p:cNvGrpSpPr/>
            <p:nvPr/>
          </p:nvGrpSpPr>
          <p:grpSpPr>
            <a:xfrm>
              <a:off x="2327888" y="5246917"/>
              <a:ext cx="1648214" cy="1332239"/>
              <a:chOff x="0" y="0"/>
              <a:chExt cx="1648212" cy="1332237"/>
            </a:xfrm>
          </p:grpSpPr>
          <p:sp>
            <p:nvSpPr>
              <p:cNvPr id="462" name="Group"/>
              <p:cNvSpPr/>
              <p:nvPr/>
            </p:nvSpPr>
            <p:spPr>
              <a:xfrm>
                <a:off x="0" y="0"/>
                <a:ext cx="1648213" cy="1332238"/>
              </a:xfrm>
              <a:prstGeom prst="rect">
                <a:avLst/>
              </a:prstGeom>
              <a:solidFill>
                <a:schemeClr val="accent4">
                  <a:lumOff val="17549"/>
                </a:schemeClr>
              </a:solidFill>
              <a:ln w="63500" cap="flat">
                <a:solidFill>
                  <a:schemeClr val="accent4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/>
              </a:p>
            </p:txBody>
          </p:sp>
          <p:pic>
            <p:nvPicPr>
              <p:cNvPr id="463" name="imgonline-com-ua-BlackWhite-CWwR2g2C3lq.png" descr="imgonline-com-ua-BlackWhite-CWwR2g2C3lq.png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rcRect l="16255" t="13724" r="16255" b="42217"/>
              <a:stretch>
                <a:fillRect/>
              </a:stretch>
            </p:blipFill>
            <p:spPr>
              <a:xfrm>
                <a:off x="56828" y="39968"/>
                <a:ext cx="1534578" cy="125223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465" name="10%"/>
            <p:cNvSpPr txBox="1"/>
            <p:nvPr/>
          </p:nvSpPr>
          <p:spPr>
            <a:xfrm>
              <a:off x="2327888" y="2152142"/>
              <a:ext cx="1648214" cy="1177250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43799" tIns="243799" rIns="243799" bIns="243799" numCol="1" anchor="t">
              <a:normAutofit fontScale="100000" lnSpcReduction="0"/>
            </a:bodyPr>
            <a:lstStyle>
              <a:lvl1pPr algn="ctr">
                <a:lnSpc>
                  <a:spcPct val="115000"/>
                </a:lnSpc>
                <a:defRPr sz="3800">
                  <a:latin typeface="CMU Sans Serif Medium"/>
                  <a:ea typeface="CMU Sans Serif Medium"/>
                  <a:cs typeface="CMU Sans Serif Medium"/>
                  <a:sym typeface="CMU Sans Serif Medium"/>
                </a:defRPr>
              </a:lvl1pPr>
            </a:lstStyle>
            <a:p>
              <a:pPr/>
              <a:r>
                <a:t>10%</a:t>
              </a:r>
            </a:p>
          </p:txBody>
        </p:sp>
        <p:sp>
          <p:nvSpPr>
            <p:cNvPr id="466" name="90%"/>
            <p:cNvSpPr txBox="1"/>
            <p:nvPr/>
          </p:nvSpPr>
          <p:spPr>
            <a:xfrm>
              <a:off x="46840" y="0"/>
              <a:ext cx="1648213" cy="1177250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43799" tIns="243799" rIns="243799" bIns="243799" numCol="1" anchor="t">
              <a:normAutofit fontScale="100000" lnSpcReduction="0"/>
            </a:bodyPr>
            <a:lstStyle>
              <a:lvl1pPr algn="ctr">
                <a:lnSpc>
                  <a:spcPct val="115000"/>
                </a:lnSpc>
                <a:defRPr sz="3800">
                  <a:latin typeface="CMU Sans Serif Bold"/>
                  <a:ea typeface="CMU Sans Serif Bold"/>
                  <a:cs typeface="CMU Sans Serif Bold"/>
                  <a:sym typeface="CMU Sans Serif Bold"/>
                </a:defRPr>
              </a:lvl1pPr>
            </a:lstStyle>
            <a:p>
              <a:pPr/>
              <a:r>
                <a:t>90%</a:t>
              </a:r>
            </a:p>
          </p:txBody>
        </p:sp>
        <p:sp>
          <p:nvSpPr>
            <p:cNvPr id="467" name="Classification"/>
            <p:cNvSpPr txBox="1"/>
            <p:nvPr/>
          </p:nvSpPr>
          <p:spPr>
            <a:xfrm>
              <a:off x="357472" y="7164443"/>
              <a:ext cx="3618629" cy="1177250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43799" tIns="243799" rIns="243799" bIns="243799" numCol="1" anchor="t">
              <a:normAutofit fontScale="100000" lnSpcReduction="0"/>
            </a:bodyPr>
            <a:lstStyle>
              <a:lvl1pPr>
                <a:lnSpc>
                  <a:spcPct val="115000"/>
                </a:lnSpc>
                <a:defRPr sz="3800">
                  <a:latin typeface="CMU Sans Serif Bold"/>
                  <a:ea typeface="CMU Sans Serif Bold"/>
                  <a:cs typeface="CMU Sans Serif Bold"/>
                  <a:sym typeface="CMU Sans Serif Bold"/>
                </a:defRPr>
              </a:lvl1pPr>
            </a:lstStyle>
            <a:p>
              <a:pPr/>
              <a:r>
                <a:t>Classification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nodeType="click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Class="entr" nodeType="click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Class="entr" nodeType="clickEffect" presetSubtype="0" presetID="1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Class="entr" nodeType="clickEffect" presetSubtype="0" presetID="1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Class="entr" nodeType="clickEffect" presetSubtype="0" presetID="1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68" grpId="10"/>
      <p:bldP build="whole" bldLvl="1" animBg="1" rev="0" advAuto="0" spid="452" grpId="1"/>
      <p:bldP build="whole" bldLvl="1" animBg="1" rev="0" advAuto="0" spid="434" grpId="6"/>
      <p:bldP build="whole" bldLvl="1" animBg="1" rev="0" advAuto="0" spid="431" grpId="7"/>
      <p:bldP build="whole" bldLvl="1" animBg="1" rev="0" advAuto="0" spid="456" grpId="9"/>
      <p:bldP build="whole" bldLvl="1" animBg="1" rev="0" advAuto="0" spid="429" grpId="5"/>
      <p:bldP build="whole" bldLvl="1" animBg="1" rev="0" advAuto="0" spid="436" grpId="2"/>
      <p:bldP build="whole" bldLvl="1" animBg="1" rev="0" advAuto="0" spid="433" grpId="4"/>
      <p:bldP build="whole" bldLvl="1" animBg="1" rev="0" advAuto="0" spid="430" grpId="3"/>
      <p:bldP build="whole" bldLvl="1" animBg="1" rev="0" advAuto="0" spid="435" grpId="8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Convolutional Neural Networks (CNNs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145791">
              <a:defRPr sz="7040"/>
            </a:lvl1pPr>
          </a:lstStyle>
          <a:p>
            <a:pPr/>
            <a:r>
              <a:t>Convolutional Neural Networks (CNNs)</a:t>
            </a:r>
          </a:p>
        </p:txBody>
      </p:sp>
      <p:sp>
        <p:nvSpPr>
          <p:cNvPr id="473" name="Works well on data with spatial relationship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200000"/>
              </a:lnSpc>
            </a:pPr>
            <a:r>
              <a:t>Works well on data with spatial relationship</a:t>
            </a:r>
          </a:p>
          <a:p>
            <a:pPr/>
            <a:r>
              <a:t>Translation invariant</a:t>
            </a:r>
          </a:p>
          <a:p>
            <a:pPr/>
            <a:r>
              <a:t>Scale invariant</a:t>
            </a:r>
          </a:p>
        </p:txBody>
      </p:sp>
      <p:sp>
        <p:nvSpPr>
          <p:cNvPr id="474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75" name="Dave Smith. 2018. Cutting-Edge Face Recognition is Complicated. These Spreadsheets Make it Easier. Medium, Towards Data Science."/>
          <p:cNvSpPr txBox="1"/>
          <p:nvPr/>
        </p:nvSpPr>
        <p:spPr>
          <a:xfrm>
            <a:off x="831199" y="11259933"/>
            <a:ext cx="15996801" cy="163520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43799" tIns="243799" rIns="243799" bIns="243799" anchor="b">
            <a:normAutofit fontScale="100000" lnSpcReduction="0"/>
          </a:bodyPr>
          <a:lstStyle/>
          <a:p>
            <a:pPr marL="609600" indent="-609600">
              <a:defRPr sz="1500">
                <a:latin typeface="CMU Sans Serif Medium"/>
                <a:ea typeface="CMU Sans Serif Medium"/>
                <a:cs typeface="CMU Sans Serif Medium"/>
                <a:sym typeface="CMU Sans Serif Medium"/>
              </a:defRPr>
            </a:pPr>
            <a:r>
              <a:t>Dave Smith. 2018. </a:t>
            </a:r>
            <a:r>
              <a:rPr i="1"/>
              <a:t>Cutting-Edge Face Recognition is Complicated. These Spreadsheets Make it Easier. </a:t>
            </a:r>
            <a:r>
              <a:t>Medium, Towards Data Science.</a:t>
            </a:r>
          </a:p>
        </p:txBody>
      </p:sp>
      <p:pic>
        <p:nvPicPr>
          <p:cNvPr id="476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66558" b="11866"/>
          <a:stretch>
            <a:fillRect/>
          </a:stretch>
        </p:blipFill>
        <p:spPr>
          <a:xfrm>
            <a:off x="8535586" y="4981508"/>
            <a:ext cx="4730166" cy="4693592"/>
          </a:xfrm>
          <a:prstGeom prst="rect">
            <a:avLst/>
          </a:prstGeom>
          <a:ln w="12700">
            <a:miter lim="400000"/>
          </a:ln>
        </p:spPr>
      </p:pic>
      <p:pic>
        <p:nvPicPr>
          <p:cNvPr id="477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33311" t="0" r="33311" b="11784"/>
          <a:stretch>
            <a:fillRect/>
          </a:stretch>
        </p:blipFill>
        <p:spPr>
          <a:xfrm>
            <a:off x="13265939" y="4981508"/>
            <a:ext cx="4721110" cy="4697959"/>
          </a:xfrm>
          <a:prstGeom prst="rect">
            <a:avLst/>
          </a:prstGeom>
          <a:ln w="12700">
            <a:miter lim="400000"/>
          </a:ln>
        </p:spPr>
      </p:pic>
      <p:pic>
        <p:nvPicPr>
          <p:cNvPr id="478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66648" t="0" r="0" b="11978"/>
          <a:stretch>
            <a:fillRect/>
          </a:stretch>
        </p:blipFill>
        <p:spPr>
          <a:xfrm>
            <a:off x="17962780" y="4975158"/>
            <a:ext cx="4717488" cy="468762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81" name="Group"/>
          <p:cNvGrpSpPr/>
          <p:nvPr/>
        </p:nvGrpSpPr>
        <p:grpSpPr>
          <a:xfrm>
            <a:off x="8535586" y="9660664"/>
            <a:ext cx="14144682" cy="665539"/>
            <a:chOff x="0" y="0"/>
            <a:chExt cx="14144680" cy="665538"/>
          </a:xfrm>
        </p:grpSpPr>
        <p:pic>
          <p:nvPicPr>
            <p:cNvPr id="479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87502" r="0" b="0"/>
            <a:stretch>
              <a:fillRect/>
            </a:stretch>
          </p:blipFill>
          <p:spPr>
            <a:xfrm>
              <a:off x="0" y="0"/>
              <a:ext cx="14144681" cy="66553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80" name="Rectangle"/>
            <p:cNvSpPr/>
            <p:nvPr/>
          </p:nvSpPr>
          <p:spPr>
            <a:xfrm>
              <a:off x="497657" y="158874"/>
              <a:ext cx="1937064" cy="347811"/>
            </a:xfrm>
            <a:prstGeom prst="rect">
              <a:avLst/>
            </a:prstGeom>
            <a:solidFill>
              <a:srgbClr val="FFFB9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7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4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4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4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Class="entr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77" grpId="3"/>
      <p:bldP build="whole" bldLvl="1" animBg="1" rev="0" advAuto="0" spid="481" grpId="5"/>
      <p:bldP build="whole" bldLvl="1" animBg="1" rev="0" advAuto="0" spid="478" grpId="4"/>
      <p:bldP build="p" bldLvl="5" animBg="1" rev="0" advAuto="0" spid="473" grpId="1"/>
      <p:bldP build="whole" bldLvl="1" animBg="1" rev="0" advAuto="0" spid="476" grpId="2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CNNs in Technolog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145791">
              <a:defRPr sz="7040"/>
            </a:lvl1pPr>
          </a:lstStyle>
          <a:p>
            <a:pPr/>
            <a:r>
              <a:t>CNNs in Technology</a:t>
            </a:r>
          </a:p>
        </p:txBody>
      </p:sp>
      <p:sp>
        <p:nvSpPr>
          <p:cNvPr id="486" name="Automatic image recognition and captioning…"/>
          <p:cNvSpPr txBox="1"/>
          <p:nvPr>
            <p:ph type="body" idx="1"/>
          </p:nvPr>
        </p:nvSpPr>
        <p:spPr>
          <a:xfrm>
            <a:off x="831199" y="3124266"/>
            <a:ext cx="15066257" cy="9059201"/>
          </a:xfrm>
          <a:prstGeom prst="rect">
            <a:avLst/>
          </a:prstGeom>
        </p:spPr>
        <p:txBody>
          <a:bodyPr/>
          <a:lstStyle/>
          <a:p>
            <a:pPr/>
            <a:r>
              <a:t>Automatic image recognition and captioning</a:t>
            </a:r>
          </a:p>
          <a:p>
            <a:pPr/>
            <a:r>
              <a:t>Used for visually impaired people</a:t>
            </a:r>
          </a:p>
        </p:txBody>
      </p:sp>
      <p:sp>
        <p:nvSpPr>
          <p:cNvPr id="487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88" name="Wu et al., 2017, February. Automatic alt-text: Computer-generated image descriptions for blind users on a social network service. 2017 ACM Conference."/>
          <p:cNvSpPr txBox="1"/>
          <p:nvPr/>
        </p:nvSpPr>
        <p:spPr>
          <a:xfrm>
            <a:off x="831199" y="11259933"/>
            <a:ext cx="15996801" cy="163520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43799" tIns="243799" rIns="243799" bIns="243799" anchor="b">
            <a:normAutofit fontScale="100000" lnSpcReduction="0"/>
          </a:bodyPr>
          <a:lstStyle/>
          <a:p>
            <a:pPr marL="609600" indent="-609600">
              <a:defRPr sz="1500">
                <a:latin typeface="CMU Sans Serif Medium"/>
                <a:ea typeface="CMU Sans Serif Medium"/>
                <a:cs typeface="CMU Sans Serif Medium"/>
                <a:sym typeface="CMU Sans Serif Medium"/>
              </a:defRPr>
            </a:pPr>
            <a:r>
              <a:t>Wu et al., 2017, February. </a:t>
            </a:r>
            <a:r>
              <a:rPr i="1"/>
              <a:t>Automatic alt-text: Computer-generated image descriptions for blind users on a social network service</a:t>
            </a:r>
            <a:r>
              <a:t>. 2017 ACM Conference.</a:t>
            </a:r>
          </a:p>
        </p:txBody>
      </p:sp>
      <p:grpSp>
        <p:nvGrpSpPr>
          <p:cNvPr id="491" name="Group"/>
          <p:cNvGrpSpPr/>
          <p:nvPr/>
        </p:nvGrpSpPr>
        <p:grpSpPr>
          <a:xfrm>
            <a:off x="16779014" y="2683693"/>
            <a:ext cx="5461779" cy="8016174"/>
            <a:chOff x="0" y="0"/>
            <a:chExt cx="5461778" cy="8016173"/>
          </a:xfrm>
        </p:grpSpPr>
        <p:pic>
          <p:nvPicPr>
            <p:cNvPr id="489" name="Screenshot 2020-03-13 at 19.35.45.png" descr="Screenshot 2020-03-13 at 19.35.45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21637" r="0" b="0"/>
            <a:stretch>
              <a:fillRect/>
            </a:stretch>
          </p:blipFill>
          <p:spPr>
            <a:xfrm>
              <a:off x="0" y="917178"/>
              <a:ext cx="5461779" cy="709899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90" name="Screenshot 2020-03-13 at 19.35.45.png" descr="Screenshot 2020-03-13 at 19.35.45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0" r="0" b="89874"/>
            <a:stretch>
              <a:fillRect/>
            </a:stretch>
          </p:blipFill>
          <p:spPr>
            <a:xfrm>
              <a:off x="0" y="0"/>
              <a:ext cx="5461779" cy="91731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492" name="Line"/>
          <p:cNvSpPr/>
          <p:nvPr/>
        </p:nvSpPr>
        <p:spPr>
          <a:xfrm>
            <a:off x="14398034" y="10259582"/>
            <a:ext cx="2104709" cy="1"/>
          </a:xfrm>
          <a:prstGeom prst="line">
            <a:avLst/>
          </a:prstGeom>
          <a:ln w="114300">
            <a:solidFill>
              <a:schemeClr val="accent5"/>
            </a:solidFill>
            <a:tailEnd type="triangle"/>
          </a:ln>
        </p:spPr>
        <p:txBody>
          <a:bodyPr lIns="0" tIns="0" rIns="0" bIns="0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48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Class="entr" nodeType="with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4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4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486" grpId="2"/>
      <p:bldP build="whole" bldLvl="1" animBg="1" rev="0" advAuto="0" spid="492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Convolutional Neural Networks (CNNs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1999488">
              <a:defRPr sz="9184"/>
            </a:lvl1pPr>
          </a:lstStyle>
          <a:p>
            <a:pPr/>
            <a:r>
              <a:t>Convolutional Neural Networks (CNNs)</a:t>
            </a:r>
          </a:p>
        </p:txBody>
      </p:sp>
      <p:sp>
        <p:nvSpPr>
          <p:cNvPr id="132" name="Visual Recognition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Visual Recognition</a:t>
            </a:r>
          </a:p>
        </p:txBody>
      </p:sp>
      <p:sp>
        <p:nvSpPr>
          <p:cNvPr id="133" name="Google Shape;44;p9"/>
          <p:cNvSpPr txBox="1"/>
          <p:nvPr>
            <p:ph type="body" idx="13"/>
          </p:nvPr>
        </p:nvSpPr>
        <p:spPr>
          <a:xfrm>
            <a:off x="13172000" y="3404466"/>
            <a:ext cx="10232001" cy="7674001"/>
          </a:xfrm>
          <a:prstGeom prst="rect">
            <a:avLst/>
          </a:prstGeom>
        </p:spPr>
        <p:txBody>
          <a:bodyPr/>
          <a:lstStyle/>
          <a:p>
            <a:pPr>
              <a:buClr>
                <a:schemeClr val="accent1"/>
              </a:buClr>
              <a:defRPr>
                <a:solidFill>
                  <a:schemeClr val="accent1"/>
                </a:solidFill>
              </a:defRPr>
            </a:pPr>
          </a:p>
        </p:txBody>
      </p:sp>
      <p:sp>
        <p:nvSpPr>
          <p:cNvPr id="134" name="Slide Number"/>
          <p:cNvSpPr txBox="1"/>
          <p:nvPr>
            <p:ph type="sldNum" sz="quarter" idx="2"/>
          </p:nvPr>
        </p:nvSpPr>
        <p:spPr>
          <a:xfrm>
            <a:off x="23391021" y="12500345"/>
            <a:ext cx="665401" cy="919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35" name="predictions 2.jpg" descr="predictions 2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172002" y="3404467"/>
            <a:ext cx="10231999" cy="7674000"/>
          </a:xfrm>
          <a:prstGeom prst="rect">
            <a:avLst/>
          </a:prstGeom>
          <a:ln w="12700">
            <a:miter lim="400000"/>
          </a:ln>
        </p:spPr>
      </p:pic>
      <p:sp>
        <p:nvSpPr>
          <p:cNvPr id="136" name="Redmon et al., 2016. You only look once: unified, real-time object detection."/>
          <p:cNvSpPr txBox="1"/>
          <p:nvPr/>
        </p:nvSpPr>
        <p:spPr>
          <a:xfrm>
            <a:off x="13172000" y="11094000"/>
            <a:ext cx="10232002" cy="91940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43799" tIns="243799" rIns="243799" bIns="243799" anchor="b">
            <a:normAutofit fontScale="100000" lnSpcReduction="0"/>
          </a:bodyPr>
          <a:lstStyle/>
          <a:p>
            <a:pPr marL="609600" indent="-609600">
              <a:defRPr sz="1500">
                <a:solidFill>
                  <a:srgbClr val="FFFFFF"/>
                </a:solidFill>
                <a:latin typeface="CMU Sans Serif Medium"/>
                <a:ea typeface="CMU Sans Serif Medium"/>
                <a:cs typeface="CMU Sans Serif Medium"/>
                <a:sym typeface="CMU Sans Serif Medium"/>
              </a:defRPr>
            </a:pPr>
            <a:r>
              <a:t>Redmon et al., 2016. </a:t>
            </a:r>
            <a:r>
              <a:rPr i="1"/>
              <a:t>You only look once: unified, real-time object detection.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CNNs in Life Scienc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145791">
              <a:defRPr sz="7040"/>
            </a:lvl1pPr>
          </a:lstStyle>
          <a:p>
            <a:pPr/>
            <a:r>
              <a:t>CNNs in Life Sciences</a:t>
            </a:r>
          </a:p>
        </p:txBody>
      </p:sp>
      <p:sp>
        <p:nvSpPr>
          <p:cNvPr id="495" name="Medical Diagnosi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114300">
              <a:buSzTx/>
              <a:buNone/>
              <a:defRPr>
                <a:latin typeface="CMU Sans Serif Bold"/>
                <a:ea typeface="CMU Sans Serif Bold"/>
                <a:cs typeface="CMU Sans Serif Bold"/>
                <a:sym typeface="CMU Sans Serif Bold"/>
              </a:defRPr>
            </a:pPr>
            <a:r>
              <a:t>Medical Diagnosis</a:t>
            </a:r>
          </a:p>
          <a:p>
            <a:pPr marL="1943100"/>
            <a:r>
              <a:t>CheXNet: </a:t>
            </a:r>
          </a:p>
          <a:p>
            <a:pPr lvl="3">
              <a:buChar char="-"/>
            </a:pPr>
            <a:r>
              <a:t>21-layer CNN</a:t>
            </a:r>
          </a:p>
          <a:p>
            <a:pPr lvl="3">
              <a:buChar char="-"/>
            </a:pPr>
            <a:r>
              <a:t>Input: chest X-ray image</a:t>
            </a:r>
          </a:p>
          <a:p>
            <a:pPr lvl="3">
              <a:buChar char="-"/>
            </a:pPr>
            <a:r>
              <a:t>Outputs: probability of a pathology</a:t>
            </a:r>
          </a:p>
        </p:txBody>
      </p:sp>
      <p:sp>
        <p:nvSpPr>
          <p:cNvPr id="496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49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384202" y="3124266"/>
            <a:ext cx="4438121" cy="4438121"/>
          </a:xfrm>
          <a:prstGeom prst="rect">
            <a:avLst/>
          </a:prstGeom>
          <a:ln w="12700">
            <a:miter lim="400000"/>
          </a:ln>
        </p:spPr>
      </p:pic>
      <p:pic>
        <p:nvPicPr>
          <p:cNvPr id="498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114681" y="3124266"/>
            <a:ext cx="4438121" cy="4438121"/>
          </a:xfrm>
          <a:prstGeom prst="rect">
            <a:avLst/>
          </a:prstGeom>
          <a:ln w="12700">
            <a:miter lim="400000"/>
          </a:ln>
        </p:spPr>
      </p:pic>
      <p:sp>
        <p:nvSpPr>
          <p:cNvPr id="499" name="Rajpurkar et al., 2017. Chexnet: Radiologist-level pneumonia detection on chest x-rays with deep learning."/>
          <p:cNvSpPr txBox="1"/>
          <p:nvPr/>
        </p:nvSpPr>
        <p:spPr>
          <a:xfrm>
            <a:off x="831199" y="11259933"/>
            <a:ext cx="15996801" cy="163520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43799" tIns="243799" rIns="243799" bIns="243799" anchor="b">
            <a:normAutofit fontScale="100000" lnSpcReduction="0"/>
          </a:bodyPr>
          <a:lstStyle/>
          <a:p>
            <a:pPr marL="609600" indent="-609600">
              <a:defRPr sz="1500">
                <a:latin typeface="CMU Sans Serif Medium"/>
                <a:ea typeface="CMU Sans Serif Medium"/>
                <a:cs typeface="CMU Sans Serif Medium"/>
                <a:sym typeface="CMU Sans Serif Medium"/>
              </a:defRPr>
            </a:pPr>
            <a:r>
              <a:t>Rajpurkar et al., 2017. </a:t>
            </a:r>
            <a:r>
              <a:rPr i="1"/>
              <a:t>Chexnet: Radiologist-level pneumonia detection on chest x-rays with deep learning</a:t>
            </a:r>
            <a:r>
              <a:t>.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9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4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4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4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4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4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495" grpId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Visual recognition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120000"/>
              </a:lnSpc>
            </a:pPr>
            <a:r>
              <a:t>Visual recognition</a:t>
            </a:r>
          </a:p>
          <a:p>
            <a:pPr>
              <a:lnSpc>
                <a:spcPct val="120000"/>
              </a:lnSpc>
            </a:pPr>
            <a:r>
              <a:t>Convolutions</a:t>
            </a:r>
          </a:p>
          <a:p>
            <a:pPr lvl="1"/>
            <a:r>
              <a:t>Filters</a:t>
            </a:r>
          </a:p>
          <a:p>
            <a:pPr lvl="1"/>
            <a:r>
              <a:t>Feature Maps</a:t>
            </a:r>
          </a:p>
          <a:p>
            <a:pPr lvl="1"/>
            <a:r>
              <a:t>Architectures</a:t>
            </a:r>
          </a:p>
          <a:p>
            <a:pPr lvl="1"/>
            <a:r>
              <a:t>Strides</a:t>
            </a:r>
          </a:p>
          <a:p>
            <a:pPr lvl="1"/>
            <a:r>
              <a:t>Layers</a:t>
            </a:r>
          </a:p>
          <a:p>
            <a:pPr>
              <a:lnSpc>
                <a:spcPct val="120000"/>
              </a:lnSpc>
            </a:pPr>
            <a:r>
              <a:t>Handling complexity</a:t>
            </a:r>
          </a:p>
        </p:txBody>
      </p:sp>
      <p:sp>
        <p:nvSpPr>
          <p:cNvPr id="502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03" name="Summar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145791">
              <a:defRPr sz="7040"/>
            </a:lvl1pPr>
          </a:lstStyle>
          <a:p>
            <a:pPr/>
            <a:r>
              <a:t>Summary</a:t>
            </a:r>
          </a:p>
        </p:txBody>
      </p:sp>
      <p:pic>
        <p:nvPicPr>
          <p:cNvPr id="504" name="Screenshot 2020-03-12 at 11.24.21.png" descr="Screenshot 2020-03-12 at 11.24.21.png"/>
          <p:cNvPicPr>
            <a:picLocks noChangeAspect="1"/>
          </p:cNvPicPr>
          <p:nvPr/>
        </p:nvPicPr>
        <p:blipFill>
          <a:blip r:embed="rId2">
            <a:extLst/>
          </a:blip>
          <a:srcRect l="8645" t="0" r="0" b="0"/>
          <a:stretch>
            <a:fillRect/>
          </a:stretch>
        </p:blipFill>
        <p:spPr>
          <a:xfrm>
            <a:off x="15100156" y="2821933"/>
            <a:ext cx="8452521" cy="371260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0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5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50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50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50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50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50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50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50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501" grpId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Thank you !"/>
          <p:cNvSpPr txBox="1"/>
          <p:nvPr>
            <p:ph type="title"/>
          </p:nvPr>
        </p:nvSpPr>
        <p:spPr>
          <a:xfrm>
            <a:off x="1287264" y="1721597"/>
            <a:ext cx="11437169" cy="2050858"/>
          </a:xfrm>
          <a:prstGeom prst="rect">
            <a:avLst/>
          </a:prstGeom>
        </p:spPr>
        <p:txBody>
          <a:bodyPr/>
          <a:lstStyle>
            <a:lvl1pPr defTabSz="1316736">
              <a:defRPr sz="8640"/>
            </a:lvl1pPr>
          </a:lstStyle>
          <a:p>
            <a:pPr/>
            <a:r>
              <a:t>Thank you !</a:t>
            </a:r>
          </a:p>
        </p:txBody>
      </p:sp>
      <p:sp>
        <p:nvSpPr>
          <p:cNvPr id="507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08" name="Ackruti Trade Center, MIDC, Mumbai, IND…"/>
          <p:cNvSpPr txBox="1"/>
          <p:nvPr/>
        </p:nvSpPr>
        <p:spPr>
          <a:xfrm>
            <a:off x="13384648" y="4891794"/>
            <a:ext cx="8527604" cy="584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>
              <a:lnSpc>
                <a:spcPct val="150000"/>
              </a:lnSpc>
              <a:defRPr>
                <a:solidFill>
                  <a:schemeClr val="accent4"/>
                </a:solidFill>
                <a:latin typeface="CMU Sans Serif Medium"/>
                <a:ea typeface="CMU Sans Serif Medium"/>
                <a:cs typeface="CMU Sans Serif Medium"/>
                <a:sym typeface="CMU Sans Serif Medium"/>
              </a:defRPr>
            </a:pPr>
            <a:r>
              <a:t>Ackruti Trade Center, MIDC, Mumbai, IND</a:t>
            </a:r>
          </a:p>
          <a:p>
            <a:pPr>
              <a:lnSpc>
                <a:spcPct val="150000"/>
              </a:lnSpc>
              <a:defRPr>
                <a:solidFill>
                  <a:schemeClr val="accent1"/>
                </a:solidFill>
                <a:latin typeface="CMU Sans Serif Medium"/>
                <a:ea typeface="CMU Sans Serif Medium"/>
                <a:cs typeface="CMU Sans Serif Medium"/>
                <a:sym typeface="CMU Sans Serif Medium"/>
              </a:defRPr>
            </a:pPr>
          </a:p>
          <a:p>
            <a:pPr>
              <a:lnSpc>
                <a:spcPct val="150000"/>
              </a:lnSpc>
              <a:defRPr>
                <a:solidFill>
                  <a:schemeClr val="accent3"/>
                </a:solidFill>
                <a:latin typeface="CMU Sans Serif Medium"/>
                <a:ea typeface="CMU Sans Serif Medium"/>
                <a:cs typeface="CMU Sans Serif Medium"/>
                <a:sym typeface="CMU Sans Serif Medium"/>
              </a:defRPr>
            </a:pPr>
            <a:r>
              <a:rPr>
                <a:uFill>
                  <a:solidFill>
                    <a:schemeClr val="accent5"/>
                  </a:solidFill>
                </a:uFill>
                <a:hlinkClick r:id="rId2" invalidUrl="" action="" tgtFrame="" tooltip="" history="1" highlightClick="0" endSnd="0"/>
              </a:rPr>
              <a:t>www.acubeit.com</a:t>
            </a:r>
          </a:p>
          <a:p>
            <a:pPr>
              <a:lnSpc>
                <a:spcPct val="150000"/>
              </a:lnSpc>
              <a:defRPr>
                <a:solidFill>
                  <a:schemeClr val="accent1"/>
                </a:solidFill>
                <a:latin typeface="CMU Sans Serif Medium"/>
                <a:ea typeface="CMU Sans Serif Medium"/>
                <a:cs typeface="CMU Sans Serif Medium"/>
                <a:sym typeface="CMU Sans Serif Medium"/>
              </a:defRPr>
            </a:pPr>
          </a:p>
          <a:p>
            <a:pPr>
              <a:lnSpc>
                <a:spcPct val="150000"/>
              </a:lnSpc>
              <a:defRPr>
                <a:solidFill>
                  <a:schemeClr val="accent2"/>
                </a:solidFill>
                <a:latin typeface="CMU Sans Serif Medium"/>
                <a:ea typeface="CMU Sans Serif Medium"/>
                <a:cs typeface="CMU Sans Serif Medium"/>
                <a:sym typeface="CMU Sans Serif Medium"/>
              </a:defRPr>
            </a:pPr>
            <a:r>
              <a:t>+91 9892512129</a:t>
            </a:r>
          </a:p>
          <a:p>
            <a:pPr>
              <a:lnSpc>
                <a:spcPct val="150000"/>
              </a:lnSpc>
              <a:defRPr>
                <a:solidFill>
                  <a:schemeClr val="accent1"/>
                </a:solidFill>
                <a:latin typeface="CMU Sans Serif Medium"/>
                <a:ea typeface="CMU Sans Serif Medium"/>
                <a:cs typeface="CMU Sans Serif Medium"/>
                <a:sym typeface="CMU Sans Serif Medium"/>
              </a:defRPr>
            </a:pPr>
          </a:p>
          <a:p>
            <a:pPr>
              <a:lnSpc>
                <a:spcPct val="150000"/>
              </a:lnSpc>
              <a:defRPr>
                <a:solidFill>
                  <a:schemeClr val="accent5"/>
                </a:solidFill>
                <a:latin typeface="CMU Sans Serif Medium"/>
                <a:ea typeface="CMU Sans Serif Medium"/>
                <a:cs typeface="CMU Sans Serif Medium"/>
                <a:sym typeface="CMU Sans Serif Medium"/>
              </a:defRPr>
            </a:pPr>
            <a:r>
              <a:rPr>
                <a:uFill>
                  <a:solidFill>
                    <a:schemeClr val="accent5"/>
                  </a:solidFill>
                </a:uFill>
                <a:hlinkClick r:id="rId3" invalidUrl="" action="" tgtFrame="" tooltip="" history="1" highlightClick="0" endSnd="0"/>
              </a:rPr>
              <a:t>prakash@acubeit.com</a:t>
            </a:r>
          </a:p>
        </p:txBody>
      </p:sp>
      <p:sp>
        <p:nvSpPr>
          <p:cNvPr id="509" name="Americas Globe"/>
          <p:cNvSpPr/>
          <p:nvPr/>
        </p:nvSpPr>
        <p:spPr>
          <a:xfrm>
            <a:off x="11931057" y="6506915"/>
            <a:ext cx="808153" cy="8081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close/>
                <a:moveTo>
                  <a:pt x="10859" y="629"/>
                </a:moveTo>
                <a:cubicBezTo>
                  <a:pt x="16463" y="659"/>
                  <a:pt x="20975" y="5197"/>
                  <a:pt x="20974" y="10802"/>
                </a:cubicBezTo>
                <a:cubicBezTo>
                  <a:pt x="20972" y="16007"/>
                  <a:pt x="17040" y="20310"/>
                  <a:pt x="11990" y="20902"/>
                </a:cubicBezTo>
                <a:cubicBezTo>
                  <a:pt x="11880" y="20915"/>
                  <a:pt x="11812" y="20787"/>
                  <a:pt x="11884" y="20702"/>
                </a:cubicBezTo>
                <a:lnTo>
                  <a:pt x="12470" y="20011"/>
                </a:lnTo>
                <a:cubicBezTo>
                  <a:pt x="12556" y="19924"/>
                  <a:pt x="12662" y="19860"/>
                  <a:pt x="12778" y="19823"/>
                </a:cubicBezTo>
                <a:lnTo>
                  <a:pt x="13385" y="19629"/>
                </a:lnTo>
                <a:cubicBezTo>
                  <a:pt x="13476" y="19602"/>
                  <a:pt x="13539" y="19518"/>
                  <a:pt x="13539" y="19422"/>
                </a:cubicBezTo>
                <a:lnTo>
                  <a:pt x="13539" y="19382"/>
                </a:lnTo>
                <a:cubicBezTo>
                  <a:pt x="13539" y="19255"/>
                  <a:pt x="13635" y="19149"/>
                  <a:pt x="13762" y="19138"/>
                </a:cubicBezTo>
                <a:lnTo>
                  <a:pt x="13975" y="19120"/>
                </a:lnTo>
                <a:cubicBezTo>
                  <a:pt x="14134" y="19106"/>
                  <a:pt x="14285" y="19043"/>
                  <a:pt x="14406" y="18939"/>
                </a:cubicBezTo>
                <a:lnTo>
                  <a:pt x="16242" y="17314"/>
                </a:lnTo>
                <a:cubicBezTo>
                  <a:pt x="16358" y="17212"/>
                  <a:pt x="16454" y="17093"/>
                  <a:pt x="16530" y="16959"/>
                </a:cubicBezTo>
                <a:lnTo>
                  <a:pt x="17512" y="15208"/>
                </a:lnTo>
                <a:cubicBezTo>
                  <a:pt x="17584" y="15078"/>
                  <a:pt x="17608" y="14927"/>
                  <a:pt x="17578" y="14782"/>
                </a:cubicBezTo>
                <a:lnTo>
                  <a:pt x="17529" y="14541"/>
                </a:lnTo>
                <a:cubicBezTo>
                  <a:pt x="17482" y="14312"/>
                  <a:pt x="17310" y="14129"/>
                  <a:pt x="17084" y="14068"/>
                </a:cubicBezTo>
                <a:lnTo>
                  <a:pt x="15864" y="13809"/>
                </a:lnTo>
                <a:cubicBezTo>
                  <a:pt x="15686" y="13772"/>
                  <a:pt x="15538" y="13650"/>
                  <a:pt x="15465" y="13483"/>
                </a:cubicBezTo>
                <a:lnTo>
                  <a:pt x="15363" y="13251"/>
                </a:lnTo>
                <a:cubicBezTo>
                  <a:pt x="15293" y="13091"/>
                  <a:pt x="15152" y="12972"/>
                  <a:pt x="14983" y="12930"/>
                </a:cubicBezTo>
                <a:lnTo>
                  <a:pt x="14227" y="12741"/>
                </a:lnTo>
                <a:cubicBezTo>
                  <a:pt x="14139" y="12719"/>
                  <a:pt x="14058" y="12676"/>
                  <a:pt x="13990" y="12616"/>
                </a:cubicBezTo>
                <a:lnTo>
                  <a:pt x="13449" y="12159"/>
                </a:lnTo>
                <a:cubicBezTo>
                  <a:pt x="13354" y="12079"/>
                  <a:pt x="13234" y="12036"/>
                  <a:pt x="13109" y="12038"/>
                </a:cubicBezTo>
                <a:lnTo>
                  <a:pt x="12244" y="12051"/>
                </a:lnTo>
                <a:cubicBezTo>
                  <a:pt x="12116" y="12050"/>
                  <a:pt x="11990" y="12024"/>
                  <a:pt x="11874" y="11973"/>
                </a:cubicBezTo>
                <a:lnTo>
                  <a:pt x="11613" y="11860"/>
                </a:lnTo>
                <a:cubicBezTo>
                  <a:pt x="11518" y="11819"/>
                  <a:pt x="11410" y="11825"/>
                  <a:pt x="11319" y="11875"/>
                </a:cubicBezTo>
                <a:lnTo>
                  <a:pt x="10557" y="12210"/>
                </a:lnTo>
                <a:cubicBezTo>
                  <a:pt x="10443" y="12272"/>
                  <a:pt x="10310" y="12283"/>
                  <a:pt x="10188" y="12240"/>
                </a:cubicBezTo>
                <a:lnTo>
                  <a:pt x="9994" y="12173"/>
                </a:lnTo>
                <a:cubicBezTo>
                  <a:pt x="9945" y="12156"/>
                  <a:pt x="9892" y="12159"/>
                  <a:pt x="9846" y="12181"/>
                </a:cubicBezTo>
                <a:lnTo>
                  <a:pt x="9728" y="12237"/>
                </a:lnTo>
                <a:cubicBezTo>
                  <a:pt x="9617" y="12291"/>
                  <a:pt x="9483" y="12259"/>
                  <a:pt x="9410" y="12159"/>
                </a:cubicBezTo>
                <a:lnTo>
                  <a:pt x="9321" y="12078"/>
                </a:lnTo>
                <a:cubicBezTo>
                  <a:pt x="9223" y="11988"/>
                  <a:pt x="9174" y="11857"/>
                  <a:pt x="9187" y="11725"/>
                </a:cubicBezTo>
                <a:lnTo>
                  <a:pt x="9219" y="11395"/>
                </a:lnTo>
                <a:cubicBezTo>
                  <a:pt x="9230" y="11289"/>
                  <a:pt x="9198" y="11184"/>
                  <a:pt x="9131" y="11101"/>
                </a:cubicBezTo>
                <a:lnTo>
                  <a:pt x="9082" y="11040"/>
                </a:lnTo>
                <a:cubicBezTo>
                  <a:pt x="9011" y="10951"/>
                  <a:pt x="8905" y="10895"/>
                  <a:pt x="8791" y="10885"/>
                </a:cubicBezTo>
                <a:lnTo>
                  <a:pt x="8616" y="10869"/>
                </a:lnTo>
                <a:cubicBezTo>
                  <a:pt x="8497" y="10859"/>
                  <a:pt x="8418" y="10741"/>
                  <a:pt x="8457" y="10628"/>
                </a:cubicBezTo>
                <a:lnTo>
                  <a:pt x="8602" y="10198"/>
                </a:lnTo>
                <a:cubicBezTo>
                  <a:pt x="8648" y="10061"/>
                  <a:pt x="8552" y="9918"/>
                  <a:pt x="8408" y="9909"/>
                </a:cubicBezTo>
                <a:lnTo>
                  <a:pt x="8340" y="9904"/>
                </a:lnTo>
                <a:cubicBezTo>
                  <a:pt x="8217" y="9896"/>
                  <a:pt x="8098" y="9956"/>
                  <a:pt x="8032" y="10061"/>
                </a:cubicBezTo>
                <a:lnTo>
                  <a:pt x="7938" y="10213"/>
                </a:lnTo>
                <a:cubicBezTo>
                  <a:pt x="7870" y="10322"/>
                  <a:pt x="7751" y="10391"/>
                  <a:pt x="7623" y="10396"/>
                </a:cubicBezTo>
                <a:lnTo>
                  <a:pt x="7486" y="10401"/>
                </a:lnTo>
                <a:cubicBezTo>
                  <a:pt x="7303" y="10408"/>
                  <a:pt x="7130" y="10320"/>
                  <a:pt x="7030" y="10168"/>
                </a:cubicBezTo>
                <a:cubicBezTo>
                  <a:pt x="6810" y="9833"/>
                  <a:pt x="6678" y="9147"/>
                  <a:pt x="7420" y="8469"/>
                </a:cubicBezTo>
                <a:cubicBezTo>
                  <a:pt x="7520" y="8377"/>
                  <a:pt x="7662" y="8346"/>
                  <a:pt x="7792" y="8386"/>
                </a:cubicBezTo>
                <a:cubicBezTo>
                  <a:pt x="7977" y="8443"/>
                  <a:pt x="8151" y="8494"/>
                  <a:pt x="8213" y="8516"/>
                </a:cubicBezTo>
                <a:cubicBezTo>
                  <a:pt x="8271" y="8535"/>
                  <a:pt x="8334" y="8499"/>
                  <a:pt x="8343" y="8438"/>
                </a:cubicBezTo>
                <a:lnTo>
                  <a:pt x="8365" y="8288"/>
                </a:lnTo>
                <a:cubicBezTo>
                  <a:pt x="8374" y="8231"/>
                  <a:pt x="8430" y="8194"/>
                  <a:pt x="8485" y="8207"/>
                </a:cubicBezTo>
                <a:lnTo>
                  <a:pt x="9092" y="8338"/>
                </a:lnTo>
                <a:cubicBezTo>
                  <a:pt x="9208" y="8363"/>
                  <a:pt x="9297" y="8457"/>
                  <a:pt x="9317" y="8573"/>
                </a:cubicBezTo>
                <a:lnTo>
                  <a:pt x="9366" y="8859"/>
                </a:lnTo>
                <a:cubicBezTo>
                  <a:pt x="9379" y="8930"/>
                  <a:pt x="9418" y="8992"/>
                  <a:pt x="9476" y="9035"/>
                </a:cubicBezTo>
                <a:lnTo>
                  <a:pt x="9660" y="9174"/>
                </a:lnTo>
                <a:cubicBezTo>
                  <a:pt x="9751" y="9242"/>
                  <a:pt x="9882" y="9198"/>
                  <a:pt x="9914" y="9089"/>
                </a:cubicBezTo>
                <a:lnTo>
                  <a:pt x="9945" y="8984"/>
                </a:lnTo>
                <a:cubicBezTo>
                  <a:pt x="9956" y="8943"/>
                  <a:pt x="9961" y="8901"/>
                  <a:pt x="9955" y="8859"/>
                </a:cubicBezTo>
                <a:lnTo>
                  <a:pt x="9895" y="8438"/>
                </a:lnTo>
                <a:cubicBezTo>
                  <a:pt x="9852" y="8128"/>
                  <a:pt x="9991" y="7821"/>
                  <a:pt x="10252" y="7649"/>
                </a:cubicBezTo>
                <a:lnTo>
                  <a:pt x="10509" y="7478"/>
                </a:lnTo>
                <a:cubicBezTo>
                  <a:pt x="10596" y="7420"/>
                  <a:pt x="10660" y="7334"/>
                  <a:pt x="10690" y="7234"/>
                </a:cubicBezTo>
                <a:lnTo>
                  <a:pt x="10847" y="6717"/>
                </a:lnTo>
                <a:cubicBezTo>
                  <a:pt x="10916" y="6491"/>
                  <a:pt x="11077" y="6303"/>
                  <a:pt x="11290" y="6201"/>
                </a:cubicBezTo>
                <a:lnTo>
                  <a:pt x="11593" y="6058"/>
                </a:lnTo>
                <a:cubicBezTo>
                  <a:pt x="11667" y="6023"/>
                  <a:pt x="11731" y="5968"/>
                  <a:pt x="11777" y="5900"/>
                </a:cubicBezTo>
                <a:lnTo>
                  <a:pt x="11877" y="5753"/>
                </a:lnTo>
                <a:cubicBezTo>
                  <a:pt x="11922" y="5688"/>
                  <a:pt x="12021" y="5699"/>
                  <a:pt x="12051" y="5772"/>
                </a:cubicBezTo>
                <a:lnTo>
                  <a:pt x="12053" y="5774"/>
                </a:lnTo>
                <a:cubicBezTo>
                  <a:pt x="12077" y="5833"/>
                  <a:pt x="12147" y="5854"/>
                  <a:pt x="12200" y="5818"/>
                </a:cubicBezTo>
                <a:lnTo>
                  <a:pt x="12535" y="5589"/>
                </a:lnTo>
                <a:cubicBezTo>
                  <a:pt x="12634" y="5522"/>
                  <a:pt x="12622" y="5374"/>
                  <a:pt x="12514" y="5321"/>
                </a:cubicBezTo>
                <a:lnTo>
                  <a:pt x="12374" y="5251"/>
                </a:lnTo>
                <a:cubicBezTo>
                  <a:pt x="12276" y="5203"/>
                  <a:pt x="12239" y="5081"/>
                  <a:pt x="12296" y="4987"/>
                </a:cubicBezTo>
                <a:lnTo>
                  <a:pt x="12396" y="4820"/>
                </a:lnTo>
                <a:cubicBezTo>
                  <a:pt x="12433" y="4759"/>
                  <a:pt x="12499" y="4721"/>
                  <a:pt x="12570" y="4719"/>
                </a:cubicBezTo>
                <a:lnTo>
                  <a:pt x="12651" y="4715"/>
                </a:lnTo>
                <a:cubicBezTo>
                  <a:pt x="12731" y="4713"/>
                  <a:pt x="12801" y="4769"/>
                  <a:pt x="12815" y="4847"/>
                </a:cubicBezTo>
                <a:lnTo>
                  <a:pt x="12825" y="4896"/>
                </a:lnTo>
                <a:cubicBezTo>
                  <a:pt x="12839" y="4970"/>
                  <a:pt x="12901" y="5025"/>
                  <a:pt x="12976" y="5031"/>
                </a:cubicBezTo>
                <a:lnTo>
                  <a:pt x="13294" y="5057"/>
                </a:lnTo>
                <a:cubicBezTo>
                  <a:pt x="13410" y="5065"/>
                  <a:pt x="13480" y="4933"/>
                  <a:pt x="13407" y="4842"/>
                </a:cubicBezTo>
                <a:lnTo>
                  <a:pt x="12883" y="4188"/>
                </a:lnTo>
                <a:cubicBezTo>
                  <a:pt x="12858" y="4161"/>
                  <a:pt x="12834" y="4135"/>
                  <a:pt x="12809" y="4108"/>
                </a:cubicBezTo>
                <a:lnTo>
                  <a:pt x="11909" y="3287"/>
                </a:lnTo>
                <a:cubicBezTo>
                  <a:pt x="11836" y="3219"/>
                  <a:pt x="11720" y="3224"/>
                  <a:pt x="11652" y="3297"/>
                </a:cubicBezTo>
                <a:lnTo>
                  <a:pt x="11593" y="3361"/>
                </a:lnTo>
                <a:cubicBezTo>
                  <a:pt x="11526" y="3434"/>
                  <a:pt x="11414" y="3444"/>
                  <a:pt x="11334" y="3386"/>
                </a:cubicBezTo>
                <a:lnTo>
                  <a:pt x="10753" y="2967"/>
                </a:lnTo>
                <a:cubicBezTo>
                  <a:pt x="10703" y="2931"/>
                  <a:pt x="10632" y="2949"/>
                  <a:pt x="10606" y="3004"/>
                </a:cubicBezTo>
                <a:lnTo>
                  <a:pt x="10438" y="3354"/>
                </a:lnTo>
                <a:cubicBezTo>
                  <a:pt x="10401" y="3431"/>
                  <a:pt x="10403" y="3521"/>
                  <a:pt x="10443" y="3596"/>
                </a:cubicBezTo>
                <a:lnTo>
                  <a:pt x="10509" y="3716"/>
                </a:lnTo>
                <a:cubicBezTo>
                  <a:pt x="10537" y="3769"/>
                  <a:pt x="10537" y="3831"/>
                  <a:pt x="10513" y="3885"/>
                </a:cubicBezTo>
                <a:lnTo>
                  <a:pt x="10306" y="4333"/>
                </a:lnTo>
                <a:cubicBezTo>
                  <a:pt x="10261" y="4430"/>
                  <a:pt x="10150" y="4484"/>
                  <a:pt x="10049" y="4448"/>
                </a:cubicBezTo>
                <a:cubicBezTo>
                  <a:pt x="9961" y="4417"/>
                  <a:pt x="9908" y="4333"/>
                  <a:pt x="9912" y="4245"/>
                </a:cubicBezTo>
                <a:lnTo>
                  <a:pt x="9919" y="4090"/>
                </a:lnTo>
                <a:cubicBezTo>
                  <a:pt x="9925" y="3969"/>
                  <a:pt x="9861" y="3855"/>
                  <a:pt x="9753" y="3799"/>
                </a:cubicBezTo>
                <a:lnTo>
                  <a:pt x="9212" y="3517"/>
                </a:lnTo>
                <a:cubicBezTo>
                  <a:pt x="9079" y="3447"/>
                  <a:pt x="9058" y="3264"/>
                  <a:pt x="9170" y="3165"/>
                </a:cubicBezTo>
                <a:lnTo>
                  <a:pt x="9671" y="2722"/>
                </a:lnTo>
                <a:cubicBezTo>
                  <a:pt x="9791" y="2615"/>
                  <a:pt x="9743" y="2419"/>
                  <a:pt x="9588" y="2380"/>
                </a:cubicBezTo>
                <a:lnTo>
                  <a:pt x="8338" y="2063"/>
                </a:lnTo>
                <a:cubicBezTo>
                  <a:pt x="8323" y="2059"/>
                  <a:pt x="8308" y="2053"/>
                  <a:pt x="8296" y="2042"/>
                </a:cubicBezTo>
                <a:lnTo>
                  <a:pt x="7902" y="1692"/>
                </a:lnTo>
                <a:cubicBezTo>
                  <a:pt x="7849" y="1645"/>
                  <a:pt x="7779" y="1618"/>
                  <a:pt x="7708" y="1618"/>
                </a:cubicBezTo>
                <a:lnTo>
                  <a:pt x="7466" y="1618"/>
                </a:lnTo>
                <a:cubicBezTo>
                  <a:pt x="7375" y="1618"/>
                  <a:pt x="7294" y="1559"/>
                  <a:pt x="7268" y="1471"/>
                </a:cubicBezTo>
                <a:lnTo>
                  <a:pt x="7263" y="1457"/>
                </a:lnTo>
                <a:cubicBezTo>
                  <a:pt x="7234" y="1360"/>
                  <a:pt x="7286" y="1255"/>
                  <a:pt x="7381" y="1221"/>
                </a:cubicBezTo>
                <a:cubicBezTo>
                  <a:pt x="8468" y="832"/>
                  <a:pt x="9640" y="622"/>
                  <a:pt x="10859" y="629"/>
                </a:cubicBezTo>
                <a:close/>
                <a:moveTo>
                  <a:pt x="5454" y="2191"/>
                </a:moveTo>
                <a:cubicBezTo>
                  <a:pt x="5494" y="2193"/>
                  <a:pt x="5533" y="2207"/>
                  <a:pt x="5566" y="2233"/>
                </a:cubicBezTo>
                <a:cubicBezTo>
                  <a:pt x="5650" y="2303"/>
                  <a:pt x="5722" y="2377"/>
                  <a:pt x="5730" y="2433"/>
                </a:cubicBezTo>
                <a:lnTo>
                  <a:pt x="5743" y="2533"/>
                </a:lnTo>
                <a:cubicBezTo>
                  <a:pt x="5766" y="2704"/>
                  <a:pt x="5744" y="2879"/>
                  <a:pt x="5677" y="3038"/>
                </a:cubicBezTo>
                <a:lnTo>
                  <a:pt x="5388" y="3730"/>
                </a:lnTo>
                <a:cubicBezTo>
                  <a:pt x="5372" y="3768"/>
                  <a:pt x="5320" y="3776"/>
                  <a:pt x="5293" y="3743"/>
                </a:cubicBezTo>
                <a:cubicBezTo>
                  <a:pt x="5272" y="3717"/>
                  <a:pt x="5232" y="3723"/>
                  <a:pt x="5217" y="3753"/>
                </a:cubicBezTo>
                <a:lnTo>
                  <a:pt x="5170" y="3848"/>
                </a:lnTo>
                <a:cubicBezTo>
                  <a:pt x="5157" y="3874"/>
                  <a:pt x="5158" y="3905"/>
                  <a:pt x="5170" y="3932"/>
                </a:cubicBezTo>
                <a:lnTo>
                  <a:pt x="5327" y="4271"/>
                </a:lnTo>
                <a:cubicBezTo>
                  <a:pt x="5337" y="4292"/>
                  <a:pt x="5338" y="4316"/>
                  <a:pt x="5332" y="4338"/>
                </a:cubicBezTo>
                <a:cubicBezTo>
                  <a:pt x="5319" y="4387"/>
                  <a:pt x="5258" y="4403"/>
                  <a:pt x="5219" y="4370"/>
                </a:cubicBezTo>
                <a:lnTo>
                  <a:pt x="5202" y="4355"/>
                </a:lnTo>
                <a:cubicBezTo>
                  <a:pt x="5155" y="4315"/>
                  <a:pt x="5081" y="4329"/>
                  <a:pt x="5052" y="4384"/>
                </a:cubicBezTo>
                <a:lnTo>
                  <a:pt x="4501" y="5392"/>
                </a:lnTo>
                <a:cubicBezTo>
                  <a:pt x="4445" y="5493"/>
                  <a:pt x="4406" y="5604"/>
                  <a:pt x="4384" y="5718"/>
                </a:cubicBezTo>
                <a:lnTo>
                  <a:pt x="4233" y="6512"/>
                </a:lnTo>
                <a:cubicBezTo>
                  <a:pt x="4210" y="6636"/>
                  <a:pt x="4236" y="6764"/>
                  <a:pt x="4304" y="6869"/>
                </a:cubicBezTo>
                <a:lnTo>
                  <a:pt x="4379" y="6982"/>
                </a:lnTo>
                <a:cubicBezTo>
                  <a:pt x="4430" y="7061"/>
                  <a:pt x="4462" y="7152"/>
                  <a:pt x="4468" y="7246"/>
                </a:cubicBezTo>
                <a:lnTo>
                  <a:pt x="4519" y="7978"/>
                </a:lnTo>
                <a:cubicBezTo>
                  <a:pt x="4523" y="8041"/>
                  <a:pt x="4478" y="8097"/>
                  <a:pt x="4414" y="8102"/>
                </a:cubicBezTo>
                <a:cubicBezTo>
                  <a:pt x="4355" y="8106"/>
                  <a:pt x="4321" y="8171"/>
                  <a:pt x="4347" y="8223"/>
                </a:cubicBezTo>
                <a:lnTo>
                  <a:pt x="4808" y="9153"/>
                </a:lnTo>
                <a:cubicBezTo>
                  <a:pt x="4825" y="9187"/>
                  <a:pt x="4858" y="9212"/>
                  <a:pt x="4894" y="9214"/>
                </a:cubicBezTo>
                <a:cubicBezTo>
                  <a:pt x="4963" y="9218"/>
                  <a:pt x="5012" y="9154"/>
                  <a:pt x="4994" y="9089"/>
                </a:cubicBezTo>
                <a:cubicBezTo>
                  <a:pt x="4921" y="8815"/>
                  <a:pt x="4751" y="8183"/>
                  <a:pt x="4751" y="8169"/>
                </a:cubicBezTo>
                <a:cubicBezTo>
                  <a:pt x="4751" y="8157"/>
                  <a:pt x="4746" y="7812"/>
                  <a:pt x="4742" y="7600"/>
                </a:cubicBezTo>
                <a:cubicBezTo>
                  <a:pt x="4741" y="7532"/>
                  <a:pt x="4816" y="7491"/>
                  <a:pt x="4873" y="7529"/>
                </a:cubicBezTo>
                <a:cubicBezTo>
                  <a:pt x="4902" y="7548"/>
                  <a:pt x="4924" y="7577"/>
                  <a:pt x="4935" y="7610"/>
                </a:cubicBezTo>
                <a:lnTo>
                  <a:pt x="5503" y="9392"/>
                </a:lnTo>
                <a:cubicBezTo>
                  <a:pt x="5531" y="9479"/>
                  <a:pt x="5541" y="9572"/>
                  <a:pt x="5518" y="9660"/>
                </a:cubicBezTo>
                <a:cubicBezTo>
                  <a:pt x="5482" y="9806"/>
                  <a:pt x="5533" y="9960"/>
                  <a:pt x="5652" y="10053"/>
                </a:cubicBezTo>
                <a:lnTo>
                  <a:pt x="6597" y="10793"/>
                </a:lnTo>
                <a:cubicBezTo>
                  <a:pt x="6682" y="10860"/>
                  <a:pt x="6791" y="10887"/>
                  <a:pt x="6898" y="10868"/>
                </a:cubicBezTo>
                <a:lnTo>
                  <a:pt x="7059" y="10839"/>
                </a:lnTo>
                <a:cubicBezTo>
                  <a:pt x="7194" y="10815"/>
                  <a:pt x="7333" y="10865"/>
                  <a:pt x="7420" y="10972"/>
                </a:cubicBezTo>
                <a:lnTo>
                  <a:pt x="7650" y="11256"/>
                </a:lnTo>
                <a:cubicBezTo>
                  <a:pt x="7694" y="11310"/>
                  <a:pt x="7752" y="11351"/>
                  <a:pt x="7816" y="11375"/>
                </a:cubicBezTo>
                <a:lnTo>
                  <a:pt x="8262" y="11537"/>
                </a:lnTo>
                <a:cubicBezTo>
                  <a:pt x="8418" y="11594"/>
                  <a:pt x="8540" y="11714"/>
                  <a:pt x="8602" y="11867"/>
                </a:cubicBezTo>
                <a:cubicBezTo>
                  <a:pt x="8663" y="12018"/>
                  <a:pt x="8735" y="12186"/>
                  <a:pt x="8744" y="12186"/>
                </a:cubicBezTo>
                <a:cubicBezTo>
                  <a:pt x="8757" y="12186"/>
                  <a:pt x="9305" y="12506"/>
                  <a:pt x="9576" y="12665"/>
                </a:cubicBezTo>
                <a:cubicBezTo>
                  <a:pt x="9660" y="12714"/>
                  <a:pt x="9769" y="12694"/>
                  <a:pt x="9828" y="12616"/>
                </a:cubicBezTo>
                <a:lnTo>
                  <a:pt x="9838" y="12602"/>
                </a:lnTo>
                <a:cubicBezTo>
                  <a:pt x="9886" y="12539"/>
                  <a:pt x="9967" y="12503"/>
                  <a:pt x="10044" y="12521"/>
                </a:cubicBezTo>
                <a:cubicBezTo>
                  <a:pt x="10125" y="12539"/>
                  <a:pt x="10182" y="12604"/>
                  <a:pt x="10195" y="12682"/>
                </a:cubicBezTo>
                <a:lnTo>
                  <a:pt x="10279" y="13201"/>
                </a:lnTo>
                <a:cubicBezTo>
                  <a:pt x="10308" y="13380"/>
                  <a:pt x="10258" y="13564"/>
                  <a:pt x="10142" y="13705"/>
                </a:cubicBezTo>
                <a:lnTo>
                  <a:pt x="9735" y="14197"/>
                </a:lnTo>
                <a:cubicBezTo>
                  <a:pt x="9658" y="14290"/>
                  <a:pt x="9649" y="14423"/>
                  <a:pt x="9720" y="14521"/>
                </a:cubicBezTo>
                <a:cubicBezTo>
                  <a:pt x="9786" y="14614"/>
                  <a:pt x="9787" y="14739"/>
                  <a:pt x="9723" y="14832"/>
                </a:cubicBezTo>
                <a:lnTo>
                  <a:pt x="9652" y="14935"/>
                </a:lnTo>
                <a:cubicBezTo>
                  <a:pt x="9591" y="15024"/>
                  <a:pt x="9588" y="15142"/>
                  <a:pt x="9645" y="15233"/>
                </a:cubicBezTo>
                <a:lnTo>
                  <a:pt x="10393" y="16430"/>
                </a:lnTo>
                <a:cubicBezTo>
                  <a:pt x="10488" y="16582"/>
                  <a:pt x="10620" y="16710"/>
                  <a:pt x="10776" y="16798"/>
                </a:cubicBezTo>
                <a:lnTo>
                  <a:pt x="11280" y="17084"/>
                </a:lnTo>
                <a:cubicBezTo>
                  <a:pt x="11507" y="17213"/>
                  <a:pt x="11629" y="17469"/>
                  <a:pt x="11586" y="17725"/>
                </a:cubicBezTo>
                <a:lnTo>
                  <a:pt x="11317" y="19321"/>
                </a:lnTo>
                <a:cubicBezTo>
                  <a:pt x="11306" y="19388"/>
                  <a:pt x="11286" y="19453"/>
                  <a:pt x="11258" y="19514"/>
                </a:cubicBezTo>
                <a:lnTo>
                  <a:pt x="10579" y="20809"/>
                </a:lnTo>
                <a:cubicBezTo>
                  <a:pt x="10528" y="20905"/>
                  <a:pt x="10425" y="20965"/>
                  <a:pt x="10316" y="20959"/>
                </a:cubicBezTo>
                <a:cubicBezTo>
                  <a:pt x="4931" y="20706"/>
                  <a:pt x="627" y="16247"/>
                  <a:pt x="627" y="10800"/>
                </a:cubicBezTo>
                <a:cubicBezTo>
                  <a:pt x="627" y="7199"/>
                  <a:pt x="2509" y="4030"/>
                  <a:pt x="5339" y="2222"/>
                </a:cubicBezTo>
                <a:cubicBezTo>
                  <a:pt x="5374" y="2199"/>
                  <a:pt x="5414" y="2189"/>
                  <a:pt x="5454" y="2191"/>
                </a:cubicBezTo>
                <a:close/>
                <a:moveTo>
                  <a:pt x="9097" y="4629"/>
                </a:moveTo>
                <a:cubicBezTo>
                  <a:pt x="9130" y="4625"/>
                  <a:pt x="9161" y="4625"/>
                  <a:pt x="9194" y="4631"/>
                </a:cubicBezTo>
                <a:lnTo>
                  <a:pt x="9402" y="4666"/>
                </a:lnTo>
                <a:cubicBezTo>
                  <a:pt x="9428" y="4671"/>
                  <a:pt x="9450" y="4689"/>
                  <a:pt x="9459" y="4714"/>
                </a:cubicBezTo>
                <a:lnTo>
                  <a:pt x="9562" y="4982"/>
                </a:lnTo>
                <a:cubicBezTo>
                  <a:pt x="9581" y="5031"/>
                  <a:pt x="9546" y="5084"/>
                  <a:pt x="9493" y="5084"/>
                </a:cubicBezTo>
                <a:lnTo>
                  <a:pt x="9162" y="5084"/>
                </a:lnTo>
                <a:cubicBezTo>
                  <a:pt x="9130" y="5084"/>
                  <a:pt x="9102" y="5064"/>
                  <a:pt x="9091" y="5035"/>
                </a:cubicBezTo>
                <a:lnTo>
                  <a:pt x="9070" y="4979"/>
                </a:lnTo>
                <a:cubicBezTo>
                  <a:pt x="9054" y="4936"/>
                  <a:pt x="9004" y="4917"/>
                  <a:pt x="8964" y="4940"/>
                </a:cubicBezTo>
                <a:lnTo>
                  <a:pt x="8736" y="5069"/>
                </a:lnTo>
                <a:cubicBezTo>
                  <a:pt x="8718" y="5078"/>
                  <a:pt x="8697" y="5081"/>
                  <a:pt x="8678" y="5075"/>
                </a:cubicBezTo>
                <a:lnTo>
                  <a:pt x="8492" y="5021"/>
                </a:lnTo>
                <a:cubicBezTo>
                  <a:pt x="8425" y="5002"/>
                  <a:pt x="8418" y="4909"/>
                  <a:pt x="8482" y="4881"/>
                </a:cubicBezTo>
                <a:lnTo>
                  <a:pt x="9003" y="4654"/>
                </a:lnTo>
                <a:cubicBezTo>
                  <a:pt x="9033" y="4641"/>
                  <a:pt x="9065" y="4633"/>
                  <a:pt x="9097" y="4629"/>
                </a:cubicBezTo>
                <a:close/>
                <a:moveTo>
                  <a:pt x="9503" y="5361"/>
                </a:moveTo>
                <a:lnTo>
                  <a:pt x="10058" y="5478"/>
                </a:lnTo>
                <a:cubicBezTo>
                  <a:pt x="10102" y="5489"/>
                  <a:pt x="10141" y="5513"/>
                  <a:pt x="10171" y="5547"/>
                </a:cubicBezTo>
                <a:cubicBezTo>
                  <a:pt x="10171" y="5547"/>
                  <a:pt x="10269" y="5658"/>
                  <a:pt x="10286" y="5677"/>
                </a:cubicBezTo>
                <a:cubicBezTo>
                  <a:pt x="10303" y="5697"/>
                  <a:pt x="10291" y="5716"/>
                  <a:pt x="10266" y="5716"/>
                </a:cubicBezTo>
                <a:cubicBezTo>
                  <a:pt x="10241" y="5716"/>
                  <a:pt x="10090" y="5716"/>
                  <a:pt x="10090" y="5716"/>
                </a:cubicBezTo>
                <a:cubicBezTo>
                  <a:pt x="10076" y="5716"/>
                  <a:pt x="10063" y="5723"/>
                  <a:pt x="10054" y="5733"/>
                </a:cubicBezTo>
                <a:cubicBezTo>
                  <a:pt x="10054" y="5733"/>
                  <a:pt x="9908" y="5958"/>
                  <a:pt x="9885" y="5992"/>
                </a:cubicBezTo>
                <a:cubicBezTo>
                  <a:pt x="9864" y="6025"/>
                  <a:pt x="9839" y="6029"/>
                  <a:pt x="9828" y="5987"/>
                </a:cubicBezTo>
                <a:cubicBezTo>
                  <a:pt x="9817" y="5944"/>
                  <a:pt x="9799" y="5865"/>
                  <a:pt x="9799" y="5865"/>
                </a:cubicBezTo>
                <a:cubicBezTo>
                  <a:pt x="9789" y="5833"/>
                  <a:pt x="9750" y="5821"/>
                  <a:pt x="9723" y="5841"/>
                </a:cubicBezTo>
                <a:cubicBezTo>
                  <a:pt x="9723" y="5841"/>
                  <a:pt x="9682" y="5874"/>
                  <a:pt x="9654" y="5897"/>
                </a:cubicBezTo>
                <a:cubicBezTo>
                  <a:pt x="9631" y="5916"/>
                  <a:pt x="9611" y="5898"/>
                  <a:pt x="9620" y="5867"/>
                </a:cubicBezTo>
                <a:cubicBezTo>
                  <a:pt x="9629" y="5835"/>
                  <a:pt x="9686" y="5630"/>
                  <a:pt x="9686" y="5630"/>
                </a:cubicBezTo>
                <a:cubicBezTo>
                  <a:pt x="9693" y="5611"/>
                  <a:pt x="9687" y="5591"/>
                  <a:pt x="9671" y="5579"/>
                </a:cubicBezTo>
                <a:lnTo>
                  <a:pt x="9505" y="5463"/>
                </a:lnTo>
                <a:cubicBezTo>
                  <a:pt x="9487" y="5450"/>
                  <a:pt x="9463" y="5452"/>
                  <a:pt x="9446" y="5466"/>
                </a:cubicBezTo>
                <a:lnTo>
                  <a:pt x="9143" y="5709"/>
                </a:lnTo>
                <a:cubicBezTo>
                  <a:pt x="9134" y="5718"/>
                  <a:pt x="9127" y="5729"/>
                  <a:pt x="9126" y="5742"/>
                </a:cubicBezTo>
                <a:lnTo>
                  <a:pt x="9109" y="6125"/>
                </a:lnTo>
                <a:cubicBezTo>
                  <a:pt x="9108" y="6140"/>
                  <a:pt x="9100" y="6153"/>
                  <a:pt x="9087" y="6161"/>
                </a:cubicBezTo>
                <a:lnTo>
                  <a:pt x="8922" y="6343"/>
                </a:lnTo>
                <a:cubicBezTo>
                  <a:pt x="8898" y="6359"/>
                  <a:pt x="8868" y="6350"/>
                  <a:pt x="8854" y="6326"/>
                </a:cubicBezTo>
                <a:lnTo>
                  <a:pt x="8783" y="6200"/>
                </a:lnTo>
                <a:cubicBezTo>
                  <a:pt x="8754" y="6149"/>
                  <a:pt x="8751" y="6087"/>
                  <a:pt x="8776" y="6034"/>
                </a:cubicBezTo>
                <a:lnTo>
                  <a:pt x="8989" y="5576"/>
                </a:lnTo>
                <a:cubicBezTo>
                  <a:pt x="9023" y="5503"/>
                  <a:pt x="9088" y="5446"/>
                  <a:pt x="9165" y="5424"/>
                </a:cubicBezTo>
                <a:cubicBezTo>
                  <a:pt x="9232" y="5404"/>
                  <a:pt x="9301" y="5385"/>
                  <a:pt x="9366" y="5366"/>
                </a:cubicBezTo>
                <a:cubicBezTo>
                  <a:pt x="9411" y="5353"/>
                  <a:pt x="9458" y="5351"/>
                  <a:pt x="9503" y="5361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510" name="Location Pin"/>
          <p:cNvSpPr/>
          <p:nvPr/>
        </p:nvSpPr>
        <p:spPr>
          <a:xfrm>
            <a:off x="12084416" y="4685492"/>
            <a:ext cx="501434" cy="8081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cubicBezTo>
                  <a:pt x="4838" y="0"/>
                  <a:pt x="0" y="2997"/>
                  <a:pt x="0" y="6701"/>
                </a:cubicBezTo>
                <a:cubicBezTo>
                  <a:pt x="0" y="12819"/>
                  <a:pt x="10800" y="21600"/>
                  <a:pt x="10800" y="21600"/>
                </a:cubicBezTo>
                <a:cubicBezTo>
                  <a:pt x="10800" y="21600"/>
                  <a:pt x="21600" y="12814"/>
                  <a:pt x="21600" y="6701"/>
                </a:cubicBezTo>
                <a:cubicBezTo>
                  <a:pt x="21600" y="2997"/>
                  <a:pt x="16762" y="0"/>
                  <a:pt x="10800" y="0"/>
                </a:cubicBezTo>
                <a:close/>
                <a:moveTo>
                  <a:pt x="10800" y="2683"/>
                </a:moveTo>
                <a:cubicBezTo>
                  <a:pt x="14368" y="2683"/>
                  <a:pt x="17267" y="4482"/>
                  <a:pt x="17267" y="6696"/>
                </a:cubicBezTo>
                <a:cubicBezTo>
                  <a:pt x="17267" y="8910"/>
                  <a:pt x="14368" y="10709"/>
                  <a:pt x="10800" y="10709"/>
                </a:cubicBezTo>
                <a:cubicBezTo>
                  <a:pt x="7232" y="10709"/>
                  <a:pt x="4335" y="8910"/>
                  <a:pt x="4335" y="6696"/>
                </a:cubicBezTo>
                <a:cubicBezTo>
                  <a:pt x="4335" y="4482"/>
                  <a:pt x="7232" y="2683"/>
                  <a:pt x="10800" y="2683"/>
                </a:cubicBezTo>
                <a:close/>
                <a:moveTo>
                  <a:pt x="10800" y="4769"/>
                </a:moveTo>
                <a:cubicBezTo>
                  <a:pt x="9085" y="4769"/>
                  <a:pt x="7686" y="5632"/>
                  <a:pt x="7686" y="6701"/>
                </a:cubicBezTo>
                <a:cubicBezTo>
                  <a:pt x="7686" y="7770"/>
                  <a:pt x="9077" y="8635"/>
                  <a:pt x="10800" y="8635"/>
                </a:cubicBezTo>
                <a:cubicBezTo>
                  <a:pt x="12523" y="8635"/>
                  <a:pt x="13917" y="7770"/>
                  <a:pt x="13917" y="6701"/>
                </a:cubicBezTo>
                <a:cubicBezTo>
                  <a:pt x="13917" y="5632"/>
                  <a:pt x="12515" y="4769"/>
                  <a:pt x="10800" y="4769"/>
                </a:cubicBez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511" name="Phone"/>
          <p:cNvSpPr/>
          <p:nvPr/>
        </p:nvSpPr>
        <p:spPr>
          <a:xfrm>
            <a:off x="11941283" y="8288694"/>
            <a:ext cx="808154" cy="8081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79" h="21372" fill="norm" stroke="1" extrusionOk="0">
                <a:moveTo>
                  <a:pt x="4456" y="0"/>
                </a:moveTo>
                <a:cubicBezTo>
                  <a:pt x="4319" y="3"/>
                  <a:pt x="4182" y="47"/>
                  <a:pt x="4065" y="134"/>
                </a:cubicBezTo>
                <a:lnTo>
                  <a:pt x="2615" y="1212"/>
                </a:lnTo>
                <a:lnTo>
                  <a:pt x="6378" y="6378"/>
                </a:lnTo>
                <a:lnTo>
                  <a:pt x="7829" y="5299"/>
                </a:lnTo>
                <a:cubicBezTo>
                  <a:pt x="8140" y="5067"/>
                  <a:pt x="8206" y="4624"/>
                  <a:pt x="7975" y="4311"/>
                </a:cubicBezTo>
                <a:lnTo>
                  <a:pt x="5072" y="311"/>
                </a:lnTo>
                <a:cubicBezTo>
                  <a:pt x="4920" y="104"/>
                  <a:pt x="4686" y="-4"/>
                  <a:pt x="4456" y="0"/>
                </a:cubicBezTo>
                <a:close/>
                <a:moveTo>
                  <a:pt x="2209" y="1514"/>
                </a:moveTo>
                <a:cubicBezTo>
                  <a:pt x="2209" y="1514"/>
                  <a:pt x="-223" y="3454"/>
                  <a:pt x="16" y="7120"/>
                </a:cubicBezTo>
                <a:cubicBezTo>
                  <a:pt x="16" y="7120"/>
                  <a:pt x="1473" y="11065"/>
                  <a:pt x="5867" y="15478"/>
                </a:cubicBezTo>
                <a:cubicBezTo>
                  <a:pt x="10261" y="19891"/>
                  <a:pt x="14189" y="21356"/>
                  <a:pt x="14189" y="21356"/>
                </a:cubicBezTo>
                <a:cubicBezTo>
                  <a:pt x="17838" y="21596"/>
                  <a:pt x="19772" y="19154"/>
                  <a:pt x="19772" y="19154"/>
                </a:cubicBezTo>
                <a:lnTo>
                  <a:pt x="14628" y="15374"/>
                </a:lnTo>
                <a:cubicBezTo>
                  <a:pt x="13735" y="16397"/>
                  <a:pt x="12393" y="16575"/>
                  <a:pt x="11402" y="15580"/>
                </a:cubicBezTo>
                <a:lnTo>
                  <a:pt x="5767" y="9920"/>
                </a:lnTo>
                <a:cubicBezTo>
                  <a:pt x="4776" y="8925"/>
                  <a:pt x="4954" y="7577"/>
                  <a:pt x="5972" y="6680"/>
                </a:cubicBezTo>
                <a:lnTo>
                  <a:pt x="2209" y="1514"/>
                </a:lnTo>
                <a:close/>
                <a:moveTo>
                  <a:pt x="16463" y="13230"/>
                </a:moveTo>
                <a:cubicBezTo>
                  <a:pt x="16285" y="13257"/>
                  <a:pt x="16117" y="13351"/>
                  <a:pt x="16002" y="13508"/>
                </a:cubicBezTo>
                <a:lnTo>
                  <a:pt x="14929" y="14965"/>
                </a:lnTo>
                <a:lnTo>
                  <a:pt x="20071" y="18746"/>
                </a:lnTo>
                <a:lnTo>
                  <a:pt x="21146" y="17289"/>
                </a:lnTo>
                <a:cubicBezTo>
                  <a:pt x="21377" y="16976"/>
                  <a:pt x="21297" y="16523"/>
                  <a:pt x="20968" y="16278"/>
                </a:cubicBezTo>
                <a:lnTo>
                  <a:pt x="16985" y="13361"/>
                </a:lnTo>
                <a:cubicBezTo>
                  <a:pt x="16829" y="13245"/>
                  <a:pt x="16641" y="13204"/>
                  <a:pt x="16463" y="13230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512" name="Letter"/>
          <p:cNvSpPr/>
          <p:nvPr/>
        </p:nvSpPr>
        <p:spPr>
          <a:xfrm>
            <a:off x="11931057" y="10222913"/>
            <a:ext cx="808154" cy="5108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744" y="0"/>
                </a:moveTo>
                <a:lnTo>
                  <a:pt x="10803" y="12213"/>
                </a:lnTo>
                <a:lnTo>
                  <a:pt x="20856" y="0"/>
                </a:lnTo>
                <a:lnTo>
                  <a:pt x="744" y="0"/>
                </a:lnTo>
                <a:close/>
                <a:moveTo>
                  <a:pt x="0" y="157"/>
                </a:moveTo>
                <a:lnTo>
                  <a:pt x="0" y="21418"/>
                </a:lnTo>
                <a:cubicBezTo>
                  <a:pt x="0" y="21518"/>
                  <a:pt x="52" y="21600"/>
                  <a:pt x="115" y="21600"/>
                </a:cubicBezTo>
                <a:lnTo>
                  <a:pt x="21485" y="21600"/>
                </a:lnTo>
                <a:cubicBezTo>
                  <a:pt x="21548" y="21600"/>
                  <a:pt x="21600" y="21518"/>
                  <a:pt x="21600" y="21418"/>
                </a:cubicBezTo>
                <a:lnTo>
                  <a:pt x="21600" y="157"/>
                </a:lnTo>
                <a:lnTo>
                  <a:pt x="10976" y="13181"/>
                </a:lnTo>
                <a:cubicBezTo>
                  <a:pt x="10924" y="13245"/>
                  <a:pt x="10861" y="13272"/>
                  <a:pt x="10797" y="13272"/>
                </a:cubicBezTo>
                <a:cubicBezTo>
                  <a:pt x="10734" y="13272"/>
                  <a:pt x="10669" y="13233"/>
                  <a:pt x="10612" y="13170"/>
                </a:cubicBezTo>
                <a:lnTo>
                  <a:pt x="0" y="157"/>
                </a:lnTo>
                <a:close/>
              </a:path>
            </a:pathLst>
          </a:custGeom>
          <a:solidFill>
            <a:schemeClr val="accent5"/>
          </a:solidFill>
          <a:ln w="12700">
            <a:miter lim="400000"/>
          </a:ln>
        </p:spPr>
        <p:txBody>
          <a:bodyPr lIns="0" tIns="0" rIns="0" bIns="0"/>
          <a:lstStyle/>
          <a:p>
            <a:pPr/>
          </a:p>
        </p:txBody>
      </p:sp>
      <p:grpSp>
        <p:nvGrpSpPr>
          <p:cNvPr id="515" name="Group"/>
          <p:cNvGrpSpPr/>
          <p:nvPr/>
        </p:nvGrpSpPr>
        <p:grpSpPr>
          <a:xfrm>
            <a:off x="1825267" y="6288794"/>
            <a:ext cx="2794047" cy="3251201"/>
            <a:chOff x="113444" y="0"/>
            <a:chExt cx="2794045" cy="3251200"/>
          </a:xfrm>
        </p:grpSpPr>
        <p:pic>
          <p:nvPicPr>
            <p:cNvPr id="513" name="logo.png" descr="logo.png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0" r="57030" b="0"/>
            <a:stretch>
              <a:fillRect/>
            </a:stretch>
          </p:blipFill>
          <p:spPr>
            <a:xfrm>
              <a:off x="113444" y="0"/>
              <a:ext cx="2794046" cy="19812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14" name="aCubeIT"/>
            <p:cNvSpPr/>
            <p:nvPr/>
          </p:nvSpPr>
          <p:spPr>
            <a:xfrm>
              <a:off x="1510444" y="1981200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 algn="ctr">
                <a:defRPr sz="6000">
                  <a:solidFill>
                    <a:srgbClr val="FFFFFF"/>
                  </a:solidFill>
                  <a:latin typeface="CMU Sans Serif Bold"/>
                  <a:ea typeface="CMU Sans Serif Bold"/>
                  <a:cs typeface="CMU Sans Serif Bold"/>
                  <a:sym typeface="CMU Sans Serif Bold"/>
                </a:defRPr>
              </a:lvl1pPr>
            </a:lstStyle>
            <a:p>
              <a:pPr/>
              <a:r>
                <a:t>aCubeIT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Convolutional Neural Networks (CNNs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1999488">
              <a:defRPr sz="9184"/>
            </a:lvl1pPr>
          </a:lstStyle>
          <a:p>
            <a:pPr/>
            <a:r>
              <a:t>Convolutional Neural Networks (CNNs)</a:t>
            </a:r>
          </a:p>
        </p:txBody>
      </p:sp>
      <p:sp>
        <p:nvSpPr>
          <p:cNvPr id="139" name="Visual Recognition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Visual Recognition</a:t>
            </a:r>
          </a:p>
        </p:txBody>
      </p:sp>
      <p:sp>
        <p:nvSpPr>
          <p:cNvPr id="140" name="Google Shape;44;p9"/>
          <p:cNvSpPr txBox="1"/>
          <p:nvPr>
            <p:ph type="body" idx="13"/>
          </p:nvPr>
        </p:nvSpPr>
        <p:spPr>
          <a:xfrm>
            <a:off x="13172000" y="3404466"/>
            <a:ext cx="10232001" cy="7674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>
              <a:buClr>
                <a:schemeClr val="accent1"/>
              </a:buClr>
              <a:defRPr>
                <a:solidFill>
                  <a:schemeClr val="accent1"/>
                </a:solidFill>
              </a:defRPr>
            </a:pPr>
            <a:r>
              <a:t>Facial Identification</a:t>
            </a:r>
          </a:p>
          <a:p>
            <a:pPr>
              <a:buClr>
                <a:schemeClr val="accent1"/>
              </a:buClr>
              <a:defRPr>
                <a:solidFill>
                  <a:schemeClr val="accent1"/>
                </a:solidFill>
              </a:defRPr>
            </a:pPr>
            <a:r>
              <a:t>Medical Image Analysis</a:t>
            </a:r>
          </a:p>
          <a:p>
            <a:pPr>
              <a:buClr>
                <a:schemeClr val="accent1"/>
              </a:buClr>
              <a:defRPr>
                <a:solidFill>
                  <a:schemeClr val="accent1"/>
                </a:solidFill>
              </a:defRPr>
            </a:pPr>
            <a:r>
              <a:t>Drug Design</a:t>
            </a:r>
          </a:p>
        </p:txBody>
      </p:sp>
      <p:sp>
        <p:nvSpPr>
          <p:cNvPr id="141" name="Slide Number"/>
          <p:cNvSpPr txBox="1"/>
          <p:nvPr>
            <p:ph type="sldNum" sz="quarter" idx="2"/>
          </p:nvPr>
        </p:nvSpPr>
        <p:spPr>
          <a:xfrm>
            <a:off x="23391021" y="12500345"/>
            <a:ext cx="665401" cy="919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lide Number"/>
          <p:cNvSpPr txBox="1"/>
          <p:nvPr>
            <p:ph type="sldNum" sz="quarter" idx="2"/>
          </p:nvPr>
        </p:nvSpPr>
        <p:spPr>
          <a:xfrm>
            <a:off x="23391021" y="12500345"/>
            <a:ext cx="665401" cy="919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44" name="High-Level Feature Extrac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145791">
              <a:defRPr sz="7040"/>
            </a:lvl1pPr>
          </a:lstStyle>
          <a:p>
            <a:pPr/>
            <a:r>
              <a:t>High-Level Feature Extraction</a:t>
            </a:r>
          </a:p>
        </p:txBody>
      </p:sp>
      <p:sp>
        <p:nvSpPr>
          <p:cNvPr id="145" name="Eyes…"/>
          <p:cNvSpPr txBox="1"/>
          <p:nvPr>
            <p:ph type="body" sz="quarter" idx="1"/>
          </p:nvPr>
        </p:nvSpPr>
        <p:spPr>
          <a:xfrm>
            <a:off x="2070727" y="9971433"/>
            <a:ext cx="2789885" cy="2729244"/>
          </a:xfrm>
          <a:prstGeom prst="rect">
            <a:avLst/>
          </a:prstGeom>
        </p:spPr>
        <p:txBody>
          <a:bodyPr/>
          <a:lstStyle/>
          <a:p>
            <a:pPr marL="617219" indent="-548639" defTabSz="1463040">
              <a:lnSpc>
                <a:spcPct val="120000"/>
              </a:lnSpc>
              <a:buSzPts val="4000"/>
              <a:defRPr sz="4080"/>
            </a:pPr>
            <a:r>
              <a:t>Eyes</a:t>
            </a:r>
          </a:p>
          <a:p>
            <a:pPr marL="617219" indent="-548639" defTabSz="1463040">
              <a:lnSpc>
                <a:spcPct val="120000"/>
              </a:lnSpc>
              <a:buSzPts val="4000"/>
              <a:defRPr sz="4080"/>
            </a:pPr>
            <a:r>
              <a:t>Nose</a:t>
            </a:r>
          </a:p>
          <a:p>
            <a:pPr marL="617219" indent="-548639" defTabSz="1463040">
              <a:lnSpc>
                <a:spcPct val="120000"/>
              </a:lnSpc>
              <a:buSzPts val="4000"/>
              <a:defRPr sz="4080"/>
            </a:pPr>
            <a:r>
              <a:t>Lips</a:t>
            </a:r>
          </a:p>
        </p:txBody>
      </p:sp>
      <p:pic>
        <p:nvPicPr>
          <p:cNvPr id="14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31199" y="3999182"/>
            <a:ext cx="5579768" cy="5579768"/>
          </a:xfrm>
          <a:prstGeom prst="rect">
            <a:avLst/>
          </a:prstGeom>
          <a:ln w="12700">
            <a:miter lim="400000"/>
          </a:ln>
        </p:spPr>
      </p:pic>
      <p:pic>
        <p:nvPicPr>
          <p:cNvPr id="147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3472" t="0" r="4940" b="0"/>
          <a:stretch>
            <a:fillRect/>
          </a:stretch>
        </p:blipFill>
        <p:spPr>
          <a:xfrm>
            <a:off x="8115351" y="3999284"/>
            <a:ext cx="7394366" cy="5579768"/>
          </a:xfrm>
          <a:prstGeom prst="rect">
            <a:avLst/>
          </a:prstGeom>
          <a:ln w="12700">
            <a:miter lim="400000"/>
          </a:ln>
        </p:spPr>
      </p:pic>
      <p:pic>
        <p:nvPicPr>
          <p:cNvPr id="148" name="Image" descr="Image"/>
          <p:cNvPicPr>
            <a:picLocks noChangeAspect="1"/>
          </p:cNvPicPr>
          <p:nvPr/>
        </p:nvPicPr>
        <p:blipFill>
          <a:blip r:embed="rId4">
            <a:extLst/>
          </a:blip>
          <a:srcRect l="11057" t="0" r="13206" b="0"/>
          <a:stretch>
            <a:fillRect/>
          </a:stretch>
        </p:blipFill>
        <p:spPr>
          <a:xfrm>
            <a:off x="17213913" y="3999284"/>
            <a:ext cx="6338844" cy="5579768"/>
          </a:xfrm>
          <a:prstGeom prst="rect">
            <a:avLst/>
          </a:prstGeom>
          <a:ln w="12700">
            <a:miter lim="400000"/>
          </a:ln>
        </p:spPr>
      </p:pic>
      <p:sp>
        <p:nvSpPr>
          <p:cNvPr id="149" name="Wheels…"/>
          <p:cNvSpPr txBox="1"/>
          <p:nvPr/>
        </p:nvSpPr>
        <p:spPr>
          <a:xfrm>
            <a:off x="9928125" y="9971433"/>
            <a:ext cx="3768629" cy="2729244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43799" tIns="243799" rIns="243799" bIns="243799">
            <a:normAutofit fontScale="100000" lnSpcReduction="0"/>
          </a:bodyPr>
          <a:lstStyle/>
          <a:p>
            <a:pPr marL="617219" indent="-548639" defTabSz="1463040">
              <a:lnSpc>
                <a:spcPct val="120000"/>
              </a:lnSpc>
              <a:buClr>
                <a:srgbClr val="000000"/>
              </a:buClr>
              <a:buSzPts val="4000"/>
              <a:buFont typeface="Helvetica"/>
              <a:buChar char="●"/>
              <a:defRPr sz="4080">
                <a:latin typeface="CMU Sans Serif Medium"/>
                <a:ea typeface="CMU Sans Serif Medium"/>
                <a:cs typeface="CMU Sans Serif Medium"/>
                <a:sym typeface="CMU Sans Serif Medium"/>
              </a:defRPr>
            </a:pPr>
            <a:r>
              <a:t>Wheels</a:t>
            </a:r>
          </a:p>
          <a:p>
            <a:pPr marL="617219" indent="-548639" defTabSz="1463040">
              <a:lnSpc>
                <a:spcPct val="120000"/>
              </a:lnSpc>
              <a:buClr>
                <a:srgbClr val="000000"/>
              </a:buClr>
              <a:buSzPts val="4000"/>
              <a:buFont typeface="Helvetica"/>
              <a:buChar char="●"/>
              <a:defRPr sz="4080">
                <a:latin typeface="CMU Sans Serif Medium"/>
                <a:ea typeface="CMU Sans Serif Medium"/>
                <a:cs typeface="CMU Sans Serif Medium"/>
                <a:sym typeface="CMU Sans Serif Medium"/>
              </a:defRPr>
            </a:pPr>
            <a:r>
              <a:t>Windshields</a:t>
            </a:r>
          </a:p>
          <a:p>
            <a:pPr marL="617219" indent="-548639" defTabSz="1463040">
              <a:lnSpc>
                <a:spcPct val="120000"/>
              </a:lnSpc>
              <a:buClr>
                <a:srgbClr val="000000"/>
              </a:buClr>
              <a:buSzPts val="4000"/>
              <a:buFont typeface="Helvetica"/>
              <a:buChar char="●"/>
              <a:defRPr sz="4080">
                <a:latin typeface="CMU Sans Serif Medium"/>
                <a:ea typeface="CMU Sans Serif Medium"/>
                <a:cs typeface="CMU Sans Serif Medium"/>
                <a:sym typeface="CMU Sans Serif Medium"/>
              </a:defRPr>
            </a:pPr>
            <a:r>
              <a:t>Headlights</a:t>
            </a:r>
          </a:p>
        </p:txBody>
      </p:sp>
      <p:sp>
        <p:nvSpPr>
          <p:cNvPr id="150" name="Doors…"/>
          <p:cNvSpPr txBox="1"/>
          <p:nvPr/>
        </p:nvSpPr>
        <p:spPr>
          <a:xfrm>
            <a:off x="18764268" y="9971433"/>
            <a:ext cx="3238177" cy="2729244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43799" tIns="243799" rIns="243799" bIns="243799">
            <a:normAutofit fontScale="100000" lnSpcReduction="0"/>
          </a:bodyPr>
          <a:lstStyle/>
          <a:p>
            <a:pPr marL="617219" indent="-548639" defTabSz="1463040">
              <a:lnSpc>
                <a:spcPct val="120000"/>
              </a:lnSpc>
              <a:buClr>
                <a:srgbClr val="000000"/>
              </a:buClr>
              <a:buSzPts val="4000"/>
              <a:buFont typeface="Helvetica"/>
              <a:buChar char="●"/>
              <a:defRPr sz="4080">
                <a:latin typeface="CMU Sans Serif Medium"/>
                <a:ea typeface="CMU Sans Serif Medium"/>
                <a:cs typeface="CMU Sans Serif Medium"/>
                <a:sym typeface="CMU Sans Serif Medium"/>
              </a:defRPr>
            </a:pPr>
            <a:r>
              <a:t>Doors</a:t>
            </a:r>
          </a:p>
          <a:p>
            <a:pPr marL="617219" indent="-548639" defTabSz="1463040">
              <a:lnSpc>
                <a:spcPct val="120000"/>
              </a:lnSpc>
              <a:buClr>
                <a:srgbClr val="000000"/>
              </a:buClr>
              <a:buSzPts val="4000"/>
              <a:buFont typeface="Helvetica"/>
              <a:buChar char="●"/>
              <a:defRPr sz="4080">
                <a:latin typeface="CMU Sans Serif Medium"/>
                <a:ea typeface="CMU Sans Serif Medium"/>
                <a:cs typeface="CMU Sans Serif Medium"/>
                <a:sym typeface="CMU Sans Serif Medium"/>
              </a:defRPr>
            </a:pPr>
            <a:r>
              <a:t>Windows</a:t>
            </a:r>
          </a:p>
          <a:p>
            <a:pPr marL="617219" indent="-548639" defTabSz="1463040">
              <a:lnSpc>
                <a:spcPct val="120000"/>
              </a:lnSpc>
              <a:buClr>
                <a:srgbClr val="000000"/>
              </a:buClr>
              <a:buSzPts val="4000"/>
              <a:buFont typeface="Helvetica"/>
              <a:buChar char="●"/>
              <a:defRPr sz="4080">
                <a:latin typeface="CMU Sans Serif Medium"/>
                <a:ea typeface="CMU Sans Serif Medium"/>
                <a:cs typeface="CMU Sans Serif Medium"/>
                <a:sym typeface="CMU Sans Serif Medium"/>
              </a:defRPr>
            </a:pPr>
            <a:r>
              <a:t>Roofs</a:t>
            </a:r>
          </a:p>
        </p:txBody>
      </p:sp>
      <p:sp>
        <p:nvSpPr>
          <p:cNvPr id="151" name="Can you identify key features in each image category ?"/>
          <p:cNvSpPr txBox="1"/>
          <p:nvPr/>
        </p:nvSpPr>
        <p:spPr>
          <a:xfrm>
            <a:off x="831199" y="2821933"/>
            <a:ext cx="13140520" cy="1177250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43799" tIns="243799" rIns="243799" bIns="243799">
            <a:normAutofit fontScale="100000" lnSpcReduction="0"/>
          </a:bodyPr>
          <a:lstStyle>
            <a:lvl1pPr defTabSz="1950720">
              <a:lnSpc>
                <a:spcPct val="115000"/>
              </a:lnSpc>
              <a:defRPr sz="3840">
                <a:latin typeface="CMU Sans Serif Bold"/>
                <a:ea typeface="CMU Sans Serif Bold"/>
                <a:cs typeface="CMU Sans Serif Bold"/>
                <a:sym typeface="CMU Sans Serif Bold"/>
              </a:defRPr>
            </a:lvl1pPr>
          </a:lstStyle>
          <a:p>
            <a:pPr/>
            <a:r>
              <a:t>Can you identify key features in each image category ?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49" grpId="2"/>
      <p:bldP build="whole" bldLvl="1" animBg="1" rev="0" advAuto="0" spid="150" grpId="3"/>
      <p:bldP build="whole" bldLvl="1" animBg="1" rev="0" advAuto="0" spid="145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lide Number"/>
          <p:cNvSpPr txBox="1"/>
          <p:nvPr>
            <p:ph type="sldNum" sz="quarter" idx="2"/>
          </p:nvPr>
        </p:nvSpPr>
        <p:spPr>
          <a:xfrm>
            <a:off x="23391021" y="12500345"/>
            <a:ext cx="665401" cy="919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54" name="Manual Feature Extrac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145791">
              <a:defRPr sz="7040"/>
            </a:lvl1pPr>
          </a:lstStyle>
          <a:p>
            <a:pPr/>
            <a:r>
              <a:t>Manual Feature Extraction</a:t>
            </a:r>
          </a:p>
        </p:txBody>
      </p:sp>
      <p:sp>
        <p:nvSpPr>
          <p:cNvPr id="155" name="Viewpoint variation…"/>
          <p:cNvSpPr txBox="1"/>
          <p:nvPr>
            <p:ph type="body" sz="quarter" idx="1"/>
          </p:nvPr>
        </p:nvSpPr>
        <p:spPr>
          <a:xfrm>
            <a:off x="831199" y="8469582"/>
            <a:ext cx="7415225" cy="4030764"/>
          </a:xfrm>
          <a:prstGeom prst="rect">
            <a:avLst/>
          </a:prstGeom>
        </p:spPr>
        <p:txBody>
          <a:bodyPr/>
          <a:lstStyle/>
          <a:p>
            <a:pPr marL="997838" indent="-886968" defTabSz="2365248">
              <a:lnSpc>
                <a:spcPct val="120000"/>
              </a:lnSpc>
              <a:buSzPts val="4600"/>
              <a:defRPr sz="4656"/>
            </a:pPr>
            <a:r>
              <a:t>Viewpoint variation</a:t>
            </a:r>
          </a:p>
          <a:p>
            <a:pPr marL="997838" indent="-886968" defTabSz="2365248">
              <a:lnSpc>
                <a:spcPct val="120000"/>
              </a:lnSpc>
              <a:buSzPts val="4600"/>
              <a:defRPr sz="4656"/>
            </a:pPr>
            <a:r>
              <a:t>Scale variation</a:t>
            </a:r>
          </a:p>
          <a:p>
            <a:pPr marL="997838" indent="-886968" defTabSz="2365248">
              <a:lnSpc>
                <a:spcPct val="120000"/>
              </a:lnSpc>
              <a:buSzPts val="4600"/>
              <a:defRPr sz="4656"/>
            </a:pPr>
            <a:r>
              <a:t>Occlusion</a:t>
            </a:r>
          </a:p>
          <a:p>
            <a:pPr marL="997838" indent="-886968" defTabSz="2365248">
              <a:lnSpc>
                <a:spcPct val="120000"/>
              </a:lnSpc>
              <a:buSzPts val="4600"/>
              <a:defRPr sz="4656"/>
            </a:pPr>
            <a:r>
              <a:t>Deformation</a:t>
            </a:r>
          </a:p>
        </p:txBody>
      </p:sp>
      <p:sp>
        <p:nvSpPr>
          <p:cNvPr id="156" name="→"/>
          <p:cNvSpPr txBox="1"/>
          <p:nvPr/>
        </p:nvSpPr>
        <p:spPr>
          <a:xfrm>
            <a:off x="6890708" y="4900444"/>
            <a:ext cx="62230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>
              <a:lnSpc>
                <a:spcPct val="115000"/>
              </a:lnSpc>
              <a:defRPr sz="4800">
                <a:latin typeface="CMU Sans Serif Bold"/>
                <a:ea typeface="CMU Sans Serif Bold"/>
                <a:cs typeface="CMU Sans Serif Bold"/>
                <a:sym typeface="CMU Sans Serif Bold"/>
              </a:defRPr>
            </a:lvl1pPr>
          </a:lstStyle>
          <a:p>
            <a:pPr/>
            <a:r>
              <a:t>→</a:t>
            </a:r>
          </a:p>
        </p:txBody>
      </p:sp>
      <p:sp>
        <p:nvSpPr>
          <p:cNvPr id="157" name="→"/>
          <p:cNvSpPr txBox="1"/>
          <p:nvPr/>
        </p:nvSpPr>
        <p:spPr>
          <a:xfrm>
            <a:off x="14110726" y="4900444"/>
            <a:ext cx="62230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>
              <a:lnSpc>
                <a:spcPct val="115000"/>
              </a:lnSpc>
              <a:defRPr sz="4800">
                <a:latin typeface="CMU Sans Serif Medium"/>
                <a:ea typeface="CMU Sans Serif Medium"/>
                <a:cs typeface="CMU Sans Serif Medium"/>
                <a:sym typeface="CMU Sans Serif Medium"/>
              </a:defRPr>
            </a:lvl1pPr>
          </a:lstStyle>
          <a:p>
            <a:pPr/>
            <a:r>
              <a:t>→</a:t>
            </a:r>
          </a:p>
        </p:txBody>
      </p:sp>
      <p:grpSp>
        <p:nvGrpSpPr>
          <p:cNvPr id="160" name="Group"/>
          <p:cNvGrpSpPr/>
          <p:nvPr/>
        </p:nvGrpSpPr>
        <p:grpSpPr>
          <a:xfrm>
            <a:off x="831199" y="4307067"/>
            <a:ext cx="5521303" cy="1897956"/>
            <a:chOff x="0" y="0"/>
            <a:chExt cx="5521301" cy="1897955"/>
          </a:xfrm>
        </p:grpSpPr>
        <p:sp>
          <p:nvSpPr>
            <p:cNvPr id="158" name="Rounded Rectangle"/>
            <p:cNvSpPr/>
            <p:nvPr/>
          </p:nvSpPr>
          <p:spPr>
            <a:xfrm>
              <a:off x="0" y="0"/>
              <a:ext cx="5521302" cy="1897956"/>
            </a:xfrm>
            <a:prstGeom prst="roundRect">
              <a:avLst>
                <a:gd name="adj" fmla="val 14535"/>
              </a:avLst>
            </a:prstGeom>
            <a:solidFill>
              <a:schemeClr val="accent3">
                <a:satOff val="-3088"/>
                <a:lumOff val="25392"/>
              </a:schemeClr>
            </a:solidFill>
            <a:ln w="63500" cap="flat">
              <a:solidFill>
                <a:schemeClr val="accent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159" name="Domain Knowledge"/>
            <p:cNvSpPr txBox="1"/>
            <p:nvPr/>
          </p:nvSpPr>
          <p:spPr>
            <a:xfrm>
              <a:off x="265194" y="555277"/>
              <a:ext cx="4945460" cy="787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 algn="ctr">
                <a:lnSpc>
                  <a:spcPct val="115000"/>
                </a:lnSpc>
                <a:defRPr sz="4800">
                  <a:latin typeface="CMU Sans Serif Medium"/>
                  <a:ea typeface="CMU Sans Serif Medium"/>
                  <a:cs typeface="CMU Sans Serif Medium"/>
                  <a:sym typeface="CMU Sans Serif Medium"/>
                </a:defRPr>
              </a:lvl1pPr>
            </a:lstStyle>
            <a:p>
              <a:pPr/>
              <a:r>
                <a:t>Domain Knowledge</a:t>
              </a:r>
            </a:p>
          </p:txBody>
        </p:sp>
      </p:grpSp>
      <p:grpSp>
        <p:nvGrpSpPr>
          <p:cNvPr id="163" name="Group"/>
          <p:cNvGrpSpPr/>
          <p:nvPr/>
        </p:nvGrpSpPr>
        <p:grpSpPr>
          <a:xfrm>
            <a:off x="8051216" y="4270722"/>
            <a:ext cx="5521303" cy="1897956"/>
            <a:chOff x="0" y="0"/>
            <a:chExt cx="5521301" cy="1897955"/>
          </a:xfrm>
        </p:grpSpPr>
        <p:sp>
          <p:nvSpPr>
            <p:cNvPr id="161" name="Rounded Rectangle"/>
            <p:cNvSpPr/>
            <p:nvPr/>
          </p:nvSpPr>
          <p:spPr>
            <a:xfrm>
              <a:off x="0" y="0"/>
              <a:ext cx="5521302" cy="1897956"/>
            </a:xfrm>
            <a:prstGeom prst="roundRect">
              <a:avLst>
                <a:gd name="adj" fmla="val 14535"/>
              </a:avLst>
            </a:prstGeom>
            <a:solidFill>
              <a:schemeClr val="accent4">
                <a:lumOff val="17549"/>
              </a:schemeClr>
            </a:solidFill>
            <a:ln w="63500" cap="flat">
              <a:solidFill>
                <a:schemeClr val="accent4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162" name="Define Features"/>
            <p:cNvSpPr txBox="1"/>
            <p:nvPr/>
          </p:nvSpPr>
          <p:spPr>
            <a:xfrm>
              <a:off x="746504" y="555277"/>
              <a:ext cx="3982840" cy="787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 algn="ctr">
                <a:lnSpc>
                  <a:spcPct val="115000"/>
                </a:lnSpc>
                <a:defRPr sz="4800">
                  <a:latin typeface="CMU Sans Serif Medium"/>
                  <a:ea typeface="CMU Sans Serif Medium"/>
                  <a:cs typeface="CMU Sans Serif Medium"/>
                  <a:sym typeface="CMU Sans Serif Medium"/>
                </a:defRPr>
              </a:lvl1pPr>
            </a:lstStyle>
            <a:p>
              <a:pPr/>
              <a:r>
                <a:t>Define Features</a:t>
              </a:r>
            </a:p>
          </p:txBody>
        </p:sp>
      </p:grpSp>
      <p:grpSp>
        <p:nvGrpSpPr>
          <p:cNvPr id="166" name="Group"/>
          <p:cNvGrpSpPr/>
          <p:nvPr/>
        </p:nvGrpSpPr>
        <p:grpSpPr>
          <a:xfrm>
            <a:off x="15271232" y="4270722"/>
            <a:ext cx="8281568" cy="1970646"/>
            <a:chOff x="0" y="0"/>
            <a:chExt cx="8281567" cy="1970645"/>
          </a:xfrm>
        </p:grpSpPr>
        <p:sp>
          <p:nvSpPr>
            <p:cNvPr id="164" name="Rounded Rectangle"/>
            <p:cNvSpPr/>
            <p:nvPr/>
          </p:nvSpPr>
          <p:spPr>
            <a:xfrm>
              <a:off x="0" y="0"/>
              <a:ext cx="8281568" cy="1970646"/>
            </a:xfrm>
            <a:prstGeom prst="roundRect">
              <a:avLst>
                <a:gd name="adj" fmla="val 14535"/>
              </a:avLst>
            </a:prstGeom>
            <a:solidFill>
              <a:schemeClr val="accent5">
                <a:satOff val="-4329"/>
                <a:lumOff val="26274"/>
              </a:schemeClr>
            </a:solidFill>
            <a:ln w="63500" cap="flat">
              <a:solidFill>
                <a:schemeClr val="accent5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165" name="Detect Features to Classify"/>
            <p:cNvSpPr txBox="1"/>
            <p:nvPr/>
          </p:nvSpPr>
          <p:spPr>
            <a:xfrm>
              <a:off x="543466" y="576544"/>
              <a:ext cx="7147441" cy="817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 algn="ctr">
                <a:lnSpc>
                  <a:spcPct val="115000"/>
                </a:lnSpc>
                <a:defRPr sz="4800">
                  <a:latin typeface="CMU Sans Serif Medium"/>
                  <a:ea typeface="CMU Sans Serif Medium"/>
                  <a:cs typeface="CMU Sans Serif Medium"/>
                  <a:sym typeface="CMU Sans Serif Medium"/>
                </a:defRPr>
              </a:lvl1pPr>
            </a:lstStyle>
            <a:p>
              <a:pPr/>
              <a:r>
                <a:t>Detect Features to Classify</a:t>
              </a:r>
            </a:p>
          </p:txBody>
        </p:sp>
      </p:grpSp>
      <p:sp>
        <p:nvSpPr>
          <p:cNvPr id="167" name="Traditional Rule-Based Methods:"/>
          <p:cNvSpPr txBox="1"/>
          <p:nvPr/>
        </p:nvSpPr>
        <p:spPr>
          <a:xfrm>
            <a:off x="831199" y="2821933"/>
            <a:ext cx="13140520" cy="1177250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43799" tIns="243799" rIns="243799" bIns="243799">
            <a:normAutofit fontScale="100000" lnSpcReduction="0"/>
          </a:bodyPr>
          <a:lstStyle>
            <a:lvl1pPr defTabSz="1950720">
              <a:lnSpc>
                <a:spcPct val="115000"/>
              </a:lnSpc>
              <a:defRPr sz="3840">
                <a:latin typeface="CMU Sans Serif Bold"/>
                <a:ea typeface="CMU Sans Serif Bold"/>
                <a:cs typeface="CMU Sans Serif Bold"/>
                <a:sym typeface="CMU Sans Serif Bold"/>
              </a:defRPr>
            </a:lvl1pPr>
          </a:lstStyle>
          <a:p>
            <a:pPr/>
            <a:r>
              <a:t>Traditional Rule-Based Methods:</a:t>
            </a:r>
          </a:p>
        </p:txBody>
      </p:sp>
      <p:sp>
        <p:nvSpPr>
          <p:cNvPr id="168" name="Problems ?"/>
          <p:cNvSpPr txBox="1"/>
          <p:nvPr/>
        </p:nvSpPr>
        <p:spPr>
          <a:xfrm>
            <a:off x="831199" y="7292333"/>
            <a:ext cx="13140520" cy="1177250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43799" tIns="243799" rIns="243799" bIns="243799">
            <a:normAutofit fontScale="100000" lnSpcReduction="0"/>
          </a:bodyPr>
          <a:lstStyle>
            <a:lvl1pPr defTabSz="1950720">
              <a:lnSpc>
                <a:spcPct val="115000"/>
              </a:lnSpc>
              <a:defRPr sz="3840">
                <a:latin typeface="CMU Sans Serif Bold"/>
                <a:ea typeface="CMU Sans Serif Bold"/>
                <a:cs typeface="CMU Sans Serif Bold"/>
                <a:sym typeface="CMU Sans Serif Bold"/>
              </a:defRPr>
            </a:lvl1pPr>
          </a:lstStyle>
          <a:p>
            <a:pPr/>
            <a:r>
              <a:t>Problems ?</a:t>
            </a:r>
          </a:p>
        </p:txBody>
      </p:sp>
      <p:sp>
        <p:nvSpPr>
          <p:cNvPr id="169" name="Background clutter…"/>
          <p:cNvSpPr txBox="1"/>
          <p:nvPr/>
        </p:nvSpPr>
        <p:spPr>
          <a:xfrm>
            <a:off x="9085515" y="8469582"/>
            <a:ext cx="7415225" cy="4030764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43799" tIns="243799" rIns="243799" bIns="243799">
            <a:normAutofit fontScale="100000" lnSpcReduction="0"/>
          </a:bodyPr>
          <a:lstStyle/>
          <a:p>
            <a:pPr marL="997838" indent="-886968" defTabSz="2365248">
              <a:lnSpc>
                <a:spcPct val="120000"/>
              </a:lnSpc>
              <a:buClr>
                <a:srgbClr val="000000"/>
              </a:buClr>
              <a:buSzPts val="4600"/>
              <a:buFont typeface="Helvetica"/>
              <a:buChar char="●"/>
              <a:defRPr sz="4656">
                <a:latin typeface="CMU Sans Serif Medium"/>
                <a:ea typeface="CMU Sans Serif Medium"/>
                <a:cs typeface="CMU Sans Serif Medium"/>
                <a:sym typeface="CMU Sans Serif Medium"/>
              </a:defRPr>
            </a:pPr>
            <a:r>
              <a:t>Background clutter</a:t>
            </a:r>
          </a:p>
          <a:p>
            <a:pPr marL="997838" indent="-886968" defTabSz="2365248">
              <a:lnSpc>
                <a:spcPct val="120000"/>
              </a:lnSpc>
              <a:buClr>
                <a:srgbClr val="000000"/>
              </a:buClr>
              <a:buSzPts val="4600"/>
              <a:buFont typeface="Helvetica"/>
              <a:buChar char="●"/>
              <a:defRPr sz="4656">
                <a:latin typeface="CMU Sans Serif Medium"/>
                <a:ea typeface="CMU Sans Serif Medium"/>
                <a:cs typeface="CMU Sans Serif Medium"/>
                <a:sym typeface="CMU Sans Serif Medium"/>
              </a:defRPr>
            </a:pPr>
            <a:r>
              <a:t>Illumination conditions</a:t>
            </a:r>
          </a:p>
          <a:p>
            <a:pPr marL="997838" indent="-886968" defTabSz="2365248">
              <a:lnSpc>
                <a:spcPct val="120000"/>
              </a:lnSpc>
              <a:buClr>
                <a:srgbClr val="000000"/>
              </a:buClr>
              <a:buSzPts val="4600"/>
              <a:buFont typeface="Helvetica"/>
              <a:buChar char="●"/>
              <a:defRPr sz="4656">
                <a:latin typeface="CMU Sans Serif Medium"/>
                <a:ea typeface="CMU Sans Serif Medium"/>
                <a:cs typeface="CMU Sans Serif Medium"/>
                <a:sym typeface="CMU Sans Serif Medium"/>
              </a:defRPr>
            </a:pPr>
            <a:r>
              <a:t>Variation</a:t>
            </a:r>
          </a:p>
          <a:p>
            <a:pPr marL="997838" indent="-886968" defTabSz="2365248">
              <a:lnSpc>
                <a:spcPct val="120000"/>
              </a:lnSpc>
              <a:buClr>
                <a:srgbClr val="000000"/>
              </a:buClr>
              <a:buSzPts val="4600"/>
              <a:buFont typeface="Helvetica"/>
              <a:buChar char="●"/>
              <a:defRPr sz="4656">
                <a:latin typeface="CMU Sans Serif Medium"/>
                <a:ea typeface="CMU Sans Serif Medium"/>
                <a:cs typeface="CMU Sans Serif Medium"/>
                <a:sym typeface="CMU Sans Serif Medium"/>
              </a:defRPr>
            </a:pPr>
            <a:r>
              <a:t>Etc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nodeType="click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Class="entr" nodeType="click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Class="entr" nodeType="clickEffect" presetSubtype="0" presetID="1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69" grpId="8"/>
      <p:bldP build="whole" bldLvl="1" animBg="1" rev="0" advAuto="0" spid="155" grpId="7"/>
      <p:bldP build="whole" bldLvl="1" animBg="1" rev="0" advAuto="0" spid="156" grpId="2"/>
      <p:bldP build="whole" bldLvl="1" animBg="1" rev="0" advAuto="0" spid="168" grpId="6"/>
      <p:bldP build="whole" bldLvl="1" animBg="1" rev="0" advAuto="0" spid="166" grpId="5"/>
      <p:bldP build="whole" bldLvl="1" animBg="1" rev="0" advAuto="0" spid="163" grpId="3"/>
      <p:bldP build="whole" bldLvl="1" animBg="1" rev="0" advAuto="0" spid="160" grpId="1"/>
      <p:bldP build="whole" bldLvl="1" animBg="1" rev="0" advAuto="0" spid="157" grpId="4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Make the machine learn the features by itself…"/>
          <p:cNvSpPr txBox="1"/>
          <p:nvPr>
            <p:ph type="body" sz="quarter" idx="1"/>
          </p:nvPr>
        </p:nvSpPr>
        <p:spPr>
          <a:xfrm>
            <a:off x="831199" y="3999182"/>
            <a:ext cx="22394723" cy="2650335"/>
          </a:xfrm>
          <a:prstGeom prst="rect">
            <a:avLst/>
          </a:prstGeom>
        </p:spPr>
        <p:txBody>
          <a:bodyPr/>
          <a:lstStyle/>
          <a:p>
            <a:pPr/>
            <a:r>
              <a:t>Make the machine learn the features </a:t>
            </a:r>
            <a:r>
              <a:rPr>
                <a:solidFill>
                  <a:schemeClr val="accent3"/>
                </a:solidFill>
                <a:latin typeface="CMU Sans Serif Bold"/>
                <a:ea typeface="CMU Sans Serif Bold"/>
                <a:cs typeface="CMU Sans Serif Bold"/>
                <a:sym typeface="CMU Sans Serif Bold"/>
              </a:rPr>
              <a:t>by itself</a:t>
            </a:r>
            <a:endParaRPr>
              <a:solidFill>
                <a:schemeClr val="accent3"/>
              </a:solidFill>
              <a:latin typeface="CMU Sans Serif Bold"/>
              <a:ea typeface="CMU Sans Serif Bold"/>
              <a:cs typeface="CMU Sans Serif Bold"/>
              <a:sym typeface="CMU Sans Serif Bold"/>
            </a:endParaRPr>
          </a:p>
          <a:p>
            <a:pPr/>
            <a:r>
              <a:t>Take into account the spatial proximity of features</a:t>
            </a:r>
          </a:p>
        </p:txBody>
      </p:sp>
      <p:sp>
        <p:nvSpPr>
          <p:cNvPr id="172" name="Slide Number"/>
          <p:cNvSpPr txBox="1"/>
          <p:nvPr>
            <p:ph type="sldNum" sz="quarter" idx="2"/>
          </p:nvPr>
        </p:nvSpPr>
        <p:spPr>
          <a:xfrm>
            <a:off x="23391021" y="12500345"/>
            <a:ext cx="665401" cy="919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73" name="Solution"/>
          <p:cNvSpPr txBox="1"/>
          <p:nvPr/>
        </p:nvSpPr>
        <p:spPr>
          <a:xfrm>
            <a:off x="831199" y="2821933"/>
            <a:ext cx="13140520" cy="1177250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43799" tIns="243799" rIns="243799" bIns="243799">
            <a:normAutofit fontScale="100000" lnSpcReduction="0"/>
          </a:bodyPr>
          <a:lstStyle>
            <a:lvl1pPr defTabSz="1950720">
              <a:lnSpc>
                <a:spcPct val="115000"/>
              </a:lnSpc>
              <a:defRPr sz="3840">
                <a:latin typeface="CMU Sans Serif Bold"/>
                <a:ea typeface="CMU Sans Serif Bold"/>
                <a:cs typeface="CMU Sans Serif Bold"/>
                <a:sym typeface="CMU Sans Serif Bold"/>
              </a:defRPr>
            </a:lvl1pPr>
          </a:lstStyle>
          <a:p>
            <a:pPr/>
            <a:r>
              <a:t>Solution</a:t>
            </a:r>
          </a:p>
        </p:txBody>
      </p:sp>
      <p:sp>
        <p:nvSpPr>
          <p:cNvPr id="174" name="Convolutional Neural Networks (CNNs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145791">
              <a:defRPr sz="7040"/>
            </a:lvl1pPr>
          </a:lstStyle>
          <a:p>
            <a:pPr/>
            <a:r>
              <a:t>Convolutional Neural Networks (CNNs)</a:t>
            </a:r>
          </a:p>
        </p:txBody>
      </p:sp>
      <p:sp>
        <p:nvSpPr>
          <p:cNvPr id="175" name="Convolutions"/>
          <p:cNvSpPr txBox="1"/>
          <p:nvPr/>
        </p:nvSpPr>
        <p:spPr>
          <a:xfrm>
            <a:off x="831199" y="8574257"/>
            <a:ext cx="22721602" cy="228185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43799" tIns="243799" rIns="243799" bIns="243799" anchor="ctr">
            <a:normAutofit fontScale="100000" lnSpcReduction="0"/>
          </a:bodyPr>
          <a:lstStyle>
            <a:lvl1pPr algn="ctr">
              <a:lnSpc>
                <a:spcPct val="115000"/>
              </a:lnSpc>
              <a:defRPr sz="5700">
                <a:solidFill>
                  <a:srgbClr val="0433FF"/>
                </a:solidFill>
                <a:latin typeface="CMU Sans Serif Demi Condensed DemiCondensed"/>
                <a:ea typeface="CMU Sans Serif Demi Condensed DemiCondensed"/>
                <a:cs typeface="CMU Sans Serif Demi Condensed DemiCondensed"/>
                <a:sym typeface="CMU Sans Serif Demi Condensed DemiCondensed"/>
              </a:defRPr>
            </a:lvl1pPr>
          </a:lstStyle>
          <a:p>
            <a:pPr/>
            <a:r>
              <a:t>Convolutions</a:t>
            </a:r>
          </a:p>
        </p:txBody>
      </p:sp>
      <p:sp>
        <p:nvSpPr>
          <p:cNvPr id="176" name="Line"/>
          <p:cNvSpPr/>
          <p:nvPr/>
        </p:nvSpPr>
        <p:spPr>
          <a:xfrm>
            <a:off x="12191999" y="6858000"/>
            <a:ext cx="1" cy="1635201"/>
          </a:xfrm>
          <a:prstGeom prst="line">
            <a:avLst/>
          </a:prstGeom>
          <a:ln w="114300">
            <a:solidFill>
              <a:srgbClr val="000000"/>
            </a:solidFill>
            <a:tailEnd type="triangle"/>
          </a:ln>
        </p:spPr>
        <p:txBody>
          <a:bodyPr lIns="0" tIns="0" rIns="0" bIns="0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75" grpId="2"/>
      <p:bldP build="whole" bldLvl="1" animBg="1" rev="0" advAuto="0" spid="176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lide Number"/>
          <p:cNvSpPr txBox="1"/>
          <p:nvPr>
            <p:ph type="sldNum" sz="quarter" idx="2"/>
          </p:nvPr>
        </p:nvSpPr>
        <p:spPr>
          <a:xfrm>
            <a:off x="23391021" y="12500345"/>
            <a:ext cx="665401" cy="919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79" name="Sliding Window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145791">
              <a:defRPr sz="7040"/>
            </a:lvl1pPr>
          </a:lstStyle>
          <a:p>
            <a:pPr/>
            <a:r>
              <a:t>Sliding Window</a:t>
            </a:r>
          </a:p>
        </p:txBody>
      </p:sp>
      <p:grpSp>
        <p:nvGrpSpPr>
          <p:cNvPr id="182" name="Group"/>
          <p:cNvGrpSpPr/>
          <p:nvPr/>
        </p:nvGrpSpPr>
        <p:grpSpPr>
          <a:xfrm>
            <a:off x="1015026" y="5105970"/>
            <a:ext cx="10032673" cy="6065193"/>
            <a:chOff x="0" y="0"/>
            <a:chExt cx="10032672" cy="6065191"/>
          </a:xfrm>
        </p:grpSpPr>
        <p:sp>
          <p:nvSpPr>
            <p:cNvPr id="180" name="Rectangle"/>
            <p:cNvSpPr/>
            <p:nvPr/>
          </p:nvSpPr>
          <p:spPr>
            <a:xfrm>
              <a:off x="0" y="0"/>
              <a:ext cx="10032673" cy="6065192"/>
            </a:xfrm>
            <a:prstGeom prst="rect">
              <a:avLst/>
            </a:prstGeom>
            <a:solidFill>
              <a:schemeClr val="accent3">
                <a:satOff val="-3088"/>
                <a:lumOff val="25392"/>
              </a:schemeClr>
            </a:solidFill>
            <a:ln w="63500" cap="flat">
              <a:solidFill>
                <a:schemeClr val="accent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181" name="ada love"/>
            <p:cNvSpPr/>
            <p:nvPr/>
          </p:nvSpPr>
          <p:spPr>
            <a:xfrm>
              <a:off x="380791" y="289395"/>
              <a:ext cx="9271090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>
                <a:defRPr sz="15000">
                  <a:latin typeface="Roboto Mono"/>
                  <a:ea typeface="Roboto Mono"/>
                  <a:cs typeface="Roboto Mono"/>
                  <a:sym typeface="Roboto Mono"/>
                </a:defRPr>
              </a:lvl1pPr>
            </a:lstStyle>
            <a:p>
              <a:pPr/>
              <a:r>
                <a:t>ada love</a:t>
              </a:r>
            </a:p>
          </p:txBody>
        </p:sp>
      </p:grpSp>
      <p:sp>
        <p:nvSpPr>
          <p:cNvPr id="183" name="Group"/>
          <p:cNvSpPr/>
          <p:nvPr/>
        </p:nvSpPr>
        <p:spPr>
          <a:xfrm>
            <a:off x="13193248" y="5105970"/>
            <a:ext cx="10032674" cy="6065193"/>
          </a:xfrm>
          <a:prstGeom prst="rect">
            <a:avLst/>
          </a:prstGeom>
          <a:solidFill>
            <a:srgbClr val="000000"/>
          </a:solidFill>
          <a:ln w="63500">
            <a:solidFill>
              <a:schemeClr val="accent2">
                <a:lumOff val="-14352"/>
              </a:schemeClr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184" name="Input"/>
          <p:cNvSpPr txBox="1"/>
          <p:nvPr/>
        </p:nvSpPr>
        <p:spPr>
          <a:xfrm>
            <a:off x="9270608" y="3739459"/>
            <a:ext cx="1777092" cy="1177250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43799" tIns="243799" rIns="243799" bIns="243799">
            <a:normAutofit fontScale="100000" lnSpcReduction="0"/>
          </a:bodyPr>
          <a:lstStyle>
            <a:lvl1pPr defTabSz="1950720">
              <a:lnSpc>
                <a:spcPct val="115000"/>
              </a:lnSpc>
              <a:defRPr sz="3840">
                <a:solidFill>
                  <a:schemeClr val="accent3">
                    <a:lumOff val="-9843"/>
                  </a:schemeClr>
                </a:solidFill>
                <a:latin typeface="CMU Sans Serif Bold"/>
                <a:ea typeface="CMU Sans Serif Bold"/>
                <a:cs typeface="CMU Sans Serif Bold"/>
                <a:sym typeface="CMU Sans Serif Bold"/>
              </a:defRPr>
            </a:lvl1pPr>
          </a:lstStyle>
          <a:p>
            <a:pPr/>
            <a:r>
              <a:t>Input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lide Number"/>
          <p:cNvSpPr txBox="1"/>
          <p:nvPr>
            <p:ph type="sldNum" sz="quarter" idx="2"/>
          </p:nvPr>
        </p:nvSpPr>
        <p:spPr>
          <a:xfrm>
            <a:off x="23391021" y="12500345"/>
            <a:ext cx="665401" cy="919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87" name="Sliding Window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145791">
              <a:defRPr sz="7040"/>
            </a:lvl1pPr>
          </a:lstStyle>
          <a:p>
            <a:pPr/>
            <a:r>
              <a:t>Sliding Window</a:t>
            </a:r>
          </a:p>
        </p:txBody>
      </p:sp>
      <p:grpSp>
        <p:nvGrpSpPr>
          <p:cNvPr id="190" name="Group"/>
          <p:cNvGrpSpPr/>
          <p:nvPr/>
        </p:nvGrpSpPr>
        <p:grpSpPr>
          <a:xfrm>
            <a:off x="1015026" y="5105970"/>
            <a:ext cx="10032673" cy="6065193"/>
            <a:chOff x="0" y="0"/>
            <a:chExt cx="10032672" cy="6065191"/>
          </a:xfrm>
        </p:grpSpPr>
        <p:sp>
          <p:nvSpPr>
            <p:cNvPr id="188" name="Rectangle"/>
            <p:cNvSpPr/>
            <p:nvPr/>
          </p:nvSpPr>
          <p:spPr>
            <a:xfrm>
              <a:off x="0" y="0"/>
              <a:ext cx="10032673" cy="6065192"/>
            </a:xfrm>
            <a:prstGeom prst="rect">
              <a:avLst/>
            </a:prstGeom>
            <a:solidFill>
              <a:schemeClr val="accent3">
                <a:satOff val="-3088"/>
                <a:lumOff val="25392"/>
              </a:schemeClr>
            </a:solidFill>
            <a:ln w="63500" cap="flat">
              <a:solidFill>
                <a:schemeClr val="accent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189" name="ada love"/>
            <p:cNvSpPr/>
            <p:nvPr/>
          </p:nvSpPr>
          <p:spPr>
            <a:xfrm>
              <a:off x="380791" y="289395"/>
              <a:ext cx="9271090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>
                <a:defRPr sz="15000">
                  <a:latin typeface="Roboto Mono"/>
                  <a:ea typeface="Roboto Mono"/>
                  <a:cs typeface="Roboto Mono"/>
                  <a:sym typeface="Roboto Mono"/>
                </a:defRPr>
              </a:lvl1pPr>
            </a:lstStyle>
            <a:p>
              <a:pPr/>
              <a:r>
                <a:t>ada love</a:t>
              </a:r>
            </a:p>
          </p:txBody>
        </p:sp>
      </p:grpSp>
      <p:grpSp>
        <p:nvGrpSpPr>
          <p:cNvPr id="193" name="Group"/>
          <p:cNvGrpSpPr/>
          <p:nvPr/>
        </p:nvGrpSpPr>
        <p:grpSpPr>
          <a:xfrm>
            <a:off x="1026875" y="5180132"/>
            <a:ext cx="1876323" cy="2958435"/>
            <a:chOff x="0" y="0"/>
            <a:chExt cx="1876321" cy="2958433"/>
          </a:xfrm>
        </p:grpSpPr>
        <p:sp>
          <p:nvSpPr>
            <p:cNvPr id="191" name="Rectangle"/>
            <p:cNvSpPr/>
            <p:nvPr/>
          </p:nvSpPr>
          <p:spPr>
            <a:xfrm>
              <a:off x="274838" y="856910"/>
              <a:ext cx="1317112" cy="1620960"/>
            </a:xfrm>
            <a:prstGeom prst="rect">
              <a:avLst/>
            </a:prstGeom>
            <a:solidFill>
              <a:schemeClr val="accent6"/>
            </a:solidFill>
            <a:ln w="63500" cap="flat">
              <a:solidFill>
                <a:schemeClr val="accent5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192" name="a"/>
            <p:cNvSpPr txBox="1"/>
            <p:nvPr/>
          </p:nvSpPr>
          <p:spPr>
            <a:xfrm>
              <a:off x="0" y="0"/>
              <a:ext cx="1876322" cy="29584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defRPr sz="15000">
                  <a:latin typeface="Roboto Mono"/>
                  <a:ea typeface="Roboto Mono"/>
                  <a:cs typeface="Roboto Mono"/>
                  <a:sym typeface="Roboto Mono"/>
                </a:defRPr>
              </a:lvl1pPr>
            </a:lstStyle>
            <a:p>
              <a:pPr/>
              <a:r>
                <a:t>a</a:t>
              </a:r>
            </a:p>
          </p:txBody>
        </p:sp>
      </p:grpSp>
      <p:grpSp>
        <p:nvGrpSpPr>
          <p:cNvPr id="196" name="Group"/>
          <p:cNvGrpSpPr/>
          <p:nvPr/>
        </p:nvGrpSpPr>
        <p:grpSpPr>
          <a:xfrm>
            <a:off x="13193248" y="5105970"/>
            <a:ext cx="10032674" cy="6065193"/>
            <a:chOff x="0" y="0"/>
            <a:chExt cx="10032672" cy="6065191"/>
          </a:xfrm>
        </p:grpSpPr>
        <p:sp>
          <p:nvSpPr>
            <p:cNvPr id="194" name="Rectangle"/>
            <p:cNvSpPr/>
            <p:nvPr/>
          </p:nvSpPr>
          <p:spPr>
            <a:xfrm>
              <a:off x="0" y="0"/>
              <a:ext cx="10032673" cy="6065192"/>
            </a:xfrm>
            <a:prstGeom prst="rect">
              <a:avLst/>
            </a:prstGeom>
            <a:solidFill>
              <a:srgbClr val="000000"/>
            </a:solidFill>
            <a:ln w="63500" cap="flat">
              <a:solidFill>
                <a:schemeClr val="accent2">
                  <a:lumOff val="-14352"/>
                </a:schemeClr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195" name="ada love"/>
            <p:cNvSpPr/>
            <p:nvPr/>
          </p:nvSpPr>
          <p:spPr>
            <a:xfrm>
              <a:off x="380791" y="289395"/>
              <a:ext cx="9271090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/>
            <a:p>
              <a:pPr>
                <a:defRPr sz="15000">
                  <a:latin typeface="Roboto Mono"/>
                  <a:ea typeface="Roboto Mono"/>
                  <a:cs typeface="Roboto Mono"/>
                  <a:sym typeface="Roboto Mono"/>
                </a:defRPr>
              </a:pPr>
              <a:r>
                <a:rPr>
                  <a:solidFill>
                    <a:srgbClr val="FFFFFF"/>
                  </a:solidFill>
                </a:rPr>
                <a:t>a</a:t>
              </a:r>
              <a:r>
                <a:t>da love</a:t>
              </a:r>
            </a:p>
          </p:txBody>
        </p:sp>
      </p:grpSp>
      <p:sp>
        <p:nvSpPr>
          <p:cNvPr id="197" name="Rectangle"/>
          <p:cNvSpPr/>
          <p:nvPr/>
        </p:nvSpPr>
        <p:spPr>
          <a:xfrm>
            <a:off x="13527479" y="6024349"/>
            <a:ext cx="1270001" cy="1667302"/>
          </a:xfrm>
          <a:prstGeom prst="rect">
            <a:avLst/>
          </a:prstGeom>
          <a:ln w="63500">
            <a:solidFill>
              <a:schemeClr val="accent5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198" name="Feature Map"/>
          <p:cNvSpPr txBox="1"/>
          <p:nvPr/>
        </p:nvSpPr>
        <p:spPr>
          <a:xfrm>
            <a:off x="13193248" y="3739459"/>
            <a:ext cx="3364391" cy="1177250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43799" tIns="243799" rIns="243799" bIns="243799">
            <a:normAutofit fontScale="100000" lnSpcReduction="0"/>
          </a:bodyPr>
          <a:lstStyle>
            <a:lvl1pPr defTabSz="1950720">
              <a:lnSpc>
                <a:spcPct val="115000"/>
              </a:lnSpc>
              <a:defRPr sz="3840">
                <a:solidFill>
                  <a:srgbClr val="535353"/>
                </a:solidFill>
                <a:latin typeface="CMU Sans Serif Bold"/>
                <a:ea typeface="CMU Sans Serif Bold"/>
                <a:cs typeface="CMU Sans Serif Bold"/>
                <a:sym typeface="CMU Sans Serif Bold"/>
              </a:defRPr>
            </a:lvl1pPr>
          </a:lstStyle>
          <a:p>
            <a:pPr/>
            <a:r>
              <a:t>Feature Map</a:t>
            </a:r>
          </a:p>
        </p:txBody>
      </p:sp>
      <p:sp>
        <p:nvSpPr>
          <p:cNvPr id="199" name="Filter"/>
          <p:cNvSpPr txBox="1"/>
          <p:nvPr/>
        </p:nvSpPr>
        <p:spPr>
          <a:xfrm>
            <a:off x="1126106" y="7723399"/>
            <a:ext cx="1777092" cy="1177250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43799" tIns="243799" rIns="243799" bIns="243799">
            <a:normAutofit fontScale="100000" lnSpcReduction="0"/>
          </a:bodyPr>
          <a:lstStyle>
            <a:lvl1pPr defTabSz="1950720">
              <a:lnSpc>
                <a:spcPct val="115000"/>
              </a:lnSpc>
              <a:defRPr sz="3840">
                <a:solidFill>
                  <a:schemeClr val="accent5">
                    <a:lumOff val="-9490"/>
                  </a:schemeClr>
                </a:solidFill>
                <a:latin typeface="CMU Sans Serif Bold"/>
                <a:ea typeface="CMU Sans Serif Bold"/>
                <a:cs typeface="CMU Sans Serif Bold"/>
                <a:sym typeface="CMU Sans Serif Bold"/>
              </a:defRPr>
            </a:lvl1pPr>
          </a:lstStyle>
          <a:p>
            <a:pPr/>
            <a:r>
              <a:t>Filter</a:t>
            </a:r>
          </a:p>
        </p:txBody>
      </p:sp>
      <p:sp>
        <p:nvSpPr>
          <p:cNvPr id="200" name="Input"/>
          <p:cNvSpPr txBox="1"/>
          <p:nvPr/>
        </p:nvSpPr>
        <p:spPr>
          <a:xfrm>
            <a:off x="9270608" y="3739459"/>
            <a:ext cx="1777092" cy="1177250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43799" tIns="243799" rIns="243799" bIns="243799">
            <a:normAutofit fontScale="100000" lnSpcReduction="0"/>
          </a:bodyPr>
          <a:lstStyle>
            <a:lvl1pPr defTabSz="1950720">
              <a:lnSpc>
                <a:spcPct val="115000"/>
              </a:lnSpc>
              <a:defRPr sz="3840">
                <a:solidFill>
                  <a:schemeClr val="accent3">
                    <a:lumOff val="-9843"/>
                  </a:schemeClr>
                </a:solidFill>
                <a:latin typeface="CMU Sans Serif Bold"/>
                <a:ea typeface="CMU Sans Serif Bold"/>
                <a:cs typeface="CMU Sans Serif Bold"/>
                <a:sym typeface="CMU Sans Serif Bold"/>
              </a:defRPr>
            </a:lvl1pPr>
          </a:lstStyle>
          <a:p>
            <a:pPr/>
            <a:r>
              <a:t>Input</a:t>
            </a:r>
          </a:p>
        </p:txBody>
      </p:sp>
      <p:sp>
        <p:nvSpPr>
          <p:cNvPr id="201" name="Line"/>
          <p:cNvSpPr/>
          <p:nvPr/>
        </p:nvSpPr>
        <p:spPr>
          <a:xfrm>
            <a:off x="1246612" y="5608864"/>
            <a:ext cx="1536081" cy="1"/>
          </a:xfrm>
          <a:prstGeom prst="line">
            <a:avLst/>
          </a:prstGeom>
          <a:ln w="114300">
            <a:solidFill>
              <a:schemeClr val="accent5"/>
            </a:solidFill>
            <a:tailEnd type="triangle"/>
          </a:ln>
        </p:spPr>
        <p:txBody>
          <a:bodyPr lIns="0" tIns="0" rIns="0" bIns="0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lide Number"/>
          <p:cNvSpPr txBox="1"/>
          <p:nvPr>
            <p:ph type="sldNum" sz="quarter" idx="2"/>
          </p:nvPr>
        </p:nvSpPr>
        <p:spPr>
          <a:xfrm>
            <a:off x="23391021" y="12500345"/>
            <a:ext cx="665401" cy="919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04" name="Sliding Window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145791">
              <a:defRPr sz="7040"/>
            </a:lvl1pPr>
          </a:lstStyle>
          <a:p>
            <a:pPr/>
            <a:r>
              <a:t>Sliding Window</a:t>
            </a:r>
          </a:p>
        </p:txBody>
      </p:sp>
      <p:grpSp>
        <p:nvGrpSpPr>
          <p:cNvPr id="207" name="Group"/>
          <p:cNvGrpSpPr/>
          <p:nvPr/>
        </p:nvGrpSpPr>
        <p:grpSpPr>
          <a:xfrm>
            <a:off x="1015026" y="5105970"/>
            <a:ext cx="10032673" cy="6065193"/>
            <a:chOff x="0" y="0"/>
            <a:chExt cx="10032672" cy="6065191"/>
          </a:xfrm>
        </p:grpSpPr>
        <p:sp>
          <p:nvSpPr>
            <p:cNvPr id="205" name="Rectangle"/>
            <p:cNvSpPr/>
            <p:nvPr/>
          </p:nvSpPr>
          <p:spPr>
            <a:xfrm>
              <a:off x="0" y="0"/>
              <a:ext cx="10032673" cy="6065192"/>
            </a:xfrm>
            <a:prstGeom prst="rect">
              <a:avLst/>
            </a:prstGeom>
            <a:solidFill>
              <a:schemeClr val="accent3">
                <a:satOff val="-3088"/>
                <a:lumOff val="25392"/>
              </a:schemeClr>
            </a:solidFill>
            <a:ln w="63500" cap="flat">
              <a:solidFill>
                <a:schemeClr val="accent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206" name="ada love"/>
            <p:cNvSpPr/>
            <p:nvPr/>
          </p:nvSpPr>
          <p:spPr>
            <a:xfrm>
              <a:off x="380791" y="289395"/>
              <a:ext cx="9271090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>
                <a:defRPr sz="15000">
                  <a:latin typeface="Roboto Mono"/>
                  <a:ea typeface="Roboto Mono"/>
                  <a:cs typeface="Roboto Mono"/>
                  <a:sym typeface="Roboto Mono"/>
                </a:defRPr>
              </a:lvl1pPr>
            </a:lstStyle>
            <a:p>
              <a:pPr/>
              <a:r>
                <a:t>ada love</a:t>
              </a:r>
            </a:p>
          </p:txBody>
        </p:sp>
      </p:grpSp>
      <p:grpSp>
        <p:nvGrpSpPr>
          <p:cNvPr id="210" name="Group"/>
          <p:cNvGrpSpPr/>
          <p:nvPr/>
        </p:nvGrpSpPr>
        <p:grpSpPr>
          <a:xfrm>
            <a:off x="2220675" y="5180132"/>
            <a:ext cx="1876323" cy="2958435"/>
            <a:chOff x="0" y="0"/>
            <a:chExt cx="1876321" cy="2958433"/>
          </a:xfrm>
        </p:grpSpPr>
        <p:sp>
          <p:nvSpPr>
            <p:cNvPr id="208" name="Rectangle"/>
            <p:cNvSpPr/>
            <p:nvPr/>
          </p:nvSpPr>
          <p:spPr>
            <a:xfrm>
              <a:off x="274838" y="856910"/>
              <a:ext cx="1317112" cy="1620960"/>
            </a:xfrm>
            <a:prstGeom prst="rect">
              <a:avLst/>
            </a:prstGeom>
            <a:solidFill>
              <a:schemeClr val="accent6"/>
            </a:solidFill>
            <a:ln w="63500" cap="flat">
              <a:solidFill>
                <a:schemeClr val="accent5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209" name="a"/>
            <p:cNvSpPr txBox="1"/>
            <p:nvPr/>
          </p:nvSpPr>
          <p:spPr>
            <a:xfrm>
              <a:off x="0" y="0"/>
              <a:ext cx="1876322" cy="29584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defRPr sz="15000">
                  <a:latin typeface="Roboto Mono"/>
                  <a:ea typeface="Roboto Mono"/>
                  <a:cs typeface="Roboto Mono"/>
                  <a:sym typeface="Roboto Mono"/>
                </a:defRPr>
              </a:lvl1pPr>
            </a:lstStyle>
            <a:p>
              <a:pPr/>
              <a:r>
                <a:t>a</a:t>
              </a:r>
            </a:p>
          </p:txBody>
        </p:sp>
      </p:grpSp>
      <p:grpSp>
        <p:nvGrpSpPr>
          <p:cNvPr id="213" name="Group"/>
          <p:cNvGrpSpPr/>
          <p:nvPr/>
        </p:nvGrpSpPr>
        <p:grpSpPr>
          <a:xfrm>
            <a:off x="13193248" y="5105970"/>
            <a:ext cx="10032674" cy="6065193"/>
            <a:chOff x="0" y="0"/>
            <a:chExt cx="10032672" cy="6065191"/>
          </a:xfrm>
        </p:grpSpPr>
        <p:sp>
          <p:nvSpPr>
            <p:cNvPr id="211" name="Rectangle"/>
            <p:cNvSpPr/>
            <p:nvPr/>
          </p:nvSpPr>
          <p:spPr>
            <a:xfrm>
              <a:off x="0" y="0"/>
              <a:ext cx="10032673" cy="6065192"/>
            </a:xfrm>
            <a:prstGeom prst="rect">
              <a:avLst/>
            </a:prstGeom>
            <a:solidFill>
              <a:srgbClr val="000000"/>
            </a:solidFill>
            <a:ln w="63500" cap="flat">
              <a:solidFill>
                <a:schemeClr val="accent2">
                  <a:lumOff val="-14352"/>
                </a:schemeClr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212" name="ada love"/>
            <p:cNvSpPr/>
            <p:nvPr/>
          </p:nvSpPr>
          <p:spPr>
            <a:xfrm>
              <a:off x="380791" y="289395"/>
              <a:ext cx="9271090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/>
            <a:p>
              <a:pPr>
                <a:defRPr sz="15000">
                  <a:latin typeface="Roboto Mono"/>
                  <a:ea typeface="Roboto Mono"/>
                  <a:cs typeface="Roboto Mono"/>
                  <a:sym typeface="Roboto Mono"/>
                </a:defRPr>
              </a:pPr>
              <a:r>
                <a:rPr>
                  <a:solidFill>
                    <a:srgbClr val="FFFFFF"/>
                  </a:solidFill>
                </a:rPr>
                <a:t>a</a:t>
              </a:r>
              <a:r>
                <a:t>da love</a:t>
              </a:r>
            </a:p>
          </p:txBody>
        </p:sp>
      </p:grpSp>
      <p:sp>
        <p:nvSpPr>
          <p:cNvPr id="214" name="Feature Map"/>
          <p:cNvSpPr txBox="1"/>
          <p:nvPr/>
        </p:nvSpPr>
        <p:spPr>
          <a:xfrm>
            <a:off x="13193248" y="3739459"/>
            <a:ext cx="3364391" cy="1177250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43799" tIns="243799" rIns="243799" bIns="243799">
            <a:normAutofit fontScale="100000" lnSpcReduction="0"/>
          </a:bodyPr>
          <a:lstStyle>
            <a:lvl1pPr defTabSz="1950720">
              <a:lnSpc>
                <a:spcPct val="115000"/>
              </a:lnSpc>
              <a:defRPr sz="3840">
                <a:solidFill>
                  <a:srgbClr val="535353"/>
                </a:solidFill>
                <a:latin typeface="CMU Sans Serif Bold"/>
                <a:ea typeface="CMU Sans Serif Bold"/>
                <a:cs typeface="CMU Sans Serif Bold"/>
                <a:sym typeface="CMU Sans Serif Bold"/>
              </a:defRPr>
            </a:lvl1pPr>
          </a:lstStyle>
          <a:p>
            <a:pPr/>
            <a:r>
              <a:t>Feature Map</a:t>
            </a:r>
          </a:p>
        </p:txBody>
      </p:sp>
      <p:sp>
        <p:nvSpPr>
          <p:cNvPr id="215" name="Input"/>
          <p:cNvSpPr txBox="1"/>
          <p:nvPr/>
        </p:nvSpPr>
        <p:spPr>
          <a:xfrm>
            <a:off x="9270608" y="3739459"/>
            <a:ext cx="1777092" cy="1177250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43799" tIns="243799" rIns="243799" bIns="243799">
            <a:normAutofit fontScale="100000" lnSpcReduction="0"/>
          </a:bodyPr>
          <a:lstStyle>
            <a:lvl1pPr defTabSz="1950720">
              <a:lnSpc>
                <a:spcPct val="115000"/>
              </a:lnSpc>
              <a:defRPr sz="3840">
                <a:solidFill>
                  <a:schemeClr val="accent3">
                    <a:lumOff val="-9843"/>
                  </a:schemeClr>
                </a:solidFill>
                <a:latin typeface="CMU Sans Serif Bold"/>
                <a:ea typeface="CMU Sans Serif Bold"/>
                <a:cs typeface="CMU Sans Serif Bold"/>
                <a:sym typeface="CMU Sans Serif Bold"/>
              </a:defRPr>
            </a:lvl1pPr>
          </a:lstStyle>
          <a:p>
            <a:pPr/>
            <a:r>
              <a:t>Input</a:t>
            </a:r>
          </a:p>
        </p:txBody>
      </p:sp>
      <p:sp>
        <p:nvSpPr>
          <p:cNvPr id="216" name="Filter"/>
          <p:cNvSpPr txBox="1"/>
          <p:nvPr/>
        </p:nvSpPr>
        <p:spPr>
          <a:xfrm>
            <a:off x="2270291" y="7723399"/>
            <a:ext cx="1777091" cy="1177250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43799" tIns="243799" rIns="243799" bIns="243799">
            <a:normAutofit fontScale="100000" lnSpcReduction="0"/>
          </a:bodyPr>
          <a:lstStyle>
            <a:lvl1pPr defTabSz="1950720">
              <a:lnSpc>
                <a:spcPct val="115000"/>
              </a:lnSpc>
              <a:defRPr sz="3840">
                <a:solidFill>
                  <a:schemeClr val="accent5">
                    <a:lumOff val="-9490"/>
                  </a:schemeClr>
                </a:solidFill>
                <a:latin typeface="CMU Sans Serif Bold"/>
                <a:ea typeface="CMU Sans Serif Bold"/>
                <a:cs typeface="CMU Sans Serif Bold"/>
                <a:sym typeface="CMU Sans Serif Bold"/>
              </a:defRPr>
            </a:lvl1pPr>
          </a:lstStyle>
          <a:p>
            <a:pPr/>
            <a:r>
              <a:t>Filter</a:t>
            </a:r>
          </a:p>
        </p:txBody>
      </p:sp>
      <p:sp>
        <p:nvSpPr>
          <p:cNvPr id="217" name="Rectangle"/>
          <p:cNvSpPr/>
          <p:nvPr/>
        </p:nvSpPr>
        <p:spPr>
          <a:xfrm>
            <a:off x="14703136" y="6024349"/>
            <a:ext cx="1270001" cy="1667301"/>
          </a:xfrm>
          <a:prstGeom prst="rect">
            <a:avLst/>
          </a:prstGeom>
          <a:ln w="63500">
            <a:solidFill>
              <a:schemeClr val="accent5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218" name="Line"/>
          <p:cNvSpPr/>
          <p:nvPr/>
        </p:nvSpPr>
        <p:spPr>
          <a:xfrm>
            <a:off x="2390796" y="5608864"/>
            <a:ext cx="1536081" cy="1"/>
          </a:xfrm>
          <a:prstGeom prst="line">
            <a:avLst/>
          </a:prstGeom>
          <a:ln w="114300">
            <a:solidFill>
              <a:schemeClr val="accent5"/>
            </a:solidFill>
            <a:tailEnd type="triangle"/>
          </a:ln>
        </p:spPr>
        <p:txBody>
          <a:bodyPr lIns="0" tIns="0" rIns="0" bIns="0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Paperback">
  <a:themeElements>
    <a:clrScheme name="Paperback">
      <a:dk1>
        <a:srgbClr val="000000"/>
      </a:dk1>
      <a:lt1>
        <a:srgbClr val="000000"/>
      </a:lt1>
      <a:dk2>
        <a:srgbClr val="A7A7A7"/>
      </a:dk2>
      <a:lt2>
        <a:srgbClr val="535353"/>
      </a:lt2>
      <a:accent1>
        <a:srgbClr val="FFFBF0"/>
      </a:accent1>
      <a:accent2>
        <a:srgbClr val="B7B7B7"/>
      </a:accent2>
      <a:accent3>
        <a:srgbClr val="FB8C00"/>
      </a:accent3>
      <a:accent4>
        <a:srgbClr val="80CBC4"/>
      </a:accent4>
      <a:accent5>
        <a:srgbClr val="AF4345"/>
      </a:accent5>
      <a:accent6>
        <a:srgbClr val="F58F8F"/>
      </a:accent6>
      <a:hlink>
        <a:srgbClr val="0000FF"/>
      </a:hlink>
      <a:folHlink>
        <a:srgbClr val="FF00FF"/>
      </a:folHlink>
    </a:clrScheme>
    <a:fontScheme name="Paperback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Paperb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sx="100000" sy="100000" kx="0" ky="0" algn="b" rotWithShape="0" blurRad="101600" dist="508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635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2438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635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101600" dist="508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2438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Paperback">
  <a:themeElements>
    <a:clrScheme name="Paperback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FFBF0"/>
      </a:accent1>
      <a:accent2>
        <a:srgbClr val="B7B7B7"/>
      </a:accent2>
      <a:accent3>
        <a:srgbClr val="FB8C00"/>
      </a:accent3>
      <a:accent4>
        <a:srgbClr val="80CBC4"/>
      </a:accent4>
      <a:accent5>
        <a:srgbClr val="AF4345"/>
      </a:accent5>
      <a:accent6>
        <a:srgbClr val="F58F8F"/>
      </a:accent6>
      <a:hlink>
        <a:srgbClr val="0000FF"/>
      </a:hlink>
      <a:folHlink>
        <a:srgbClr val="FF00FF"/>
      </a:folHlink>
    </a:clrScheme>
    <a:fontScheme name="Paperback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Paperb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sx="100000" sy="100000" kx="0" ky="0" algn="b" rotWithShape="0" blurRad="101600" dist="508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635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2438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635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101600" dist="508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2438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